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302" r:id="rId2"/>
    <p:sldId id="306" r:id="rId3"/>
    <p:sldId id="307" r:id="rId4"/>
    <p:sldId id="308" r:id="rId5"/>
    <p:sldId id="313" r:id="rId6"/>
    <p:sldId id="314" r:id="rId7"/>
    <p:sldId id="347" r:id="rId8"/>
    <p:sldId id="319" r:id="rId9"/>
    <p:sldId id="318" r:id="rId10"/>
    <p:sldId id="372" r:id="rId11"/>
    <p:sldId id="320" r:id="rId12"/>
    <p:sldId id="322" r:id="rId13"/>
    <p:sldId id="324" r:id="rId14"/>
    <p:sldId id="326" r:id="rId15"/>
    <p:sldId id="348" r:id="rId16"/>
    <p:sldId id="309" r:id="rId17"/>
    <p:sldId id="371" r:id="rId18"/>
    <p:sldId id="349" r:id="rId19"/>
    <p:sldId id="343" r:id="rId20"/>
    <p:sldId id="310" r:id="rId21"/>
    <p:sldId id="338" r:id="rId22"/>
    <p:sldId id="339" r:id="rId23"/>
    <p:sldId id="340" r:id="rId24"/>
    <p:sldId id="341" r:id="rId25"/>
    <p:sldId id="345" r:id="rId26"/>
    <p:sldId id="342" r:id="rId27"/>
    <p:sldId id="344" r:id="rId28"/>
    <p:sldId id="346" r:id="rId29"/>
    <p:sldId id="350" r:id="rId30"/>
    <p:sldId id="351" r:id="rId31"/>
    <p:sldId id="311" r:id="rId32"/>
    <p:sldId id="352" r:id="rId33"/>
    <p:sldId id="332" r:id="rId34"/>
    <p:sldId id="333" r:id="rId35"/>
    <p:sldId id="353" r:id="rId36"/>
    <p:sldId id="354" r:id="rId37"/>
    <p:sldId id="355" r:id="rId38"/>
    <p:sldId id="316" r:id="rId39"/>
    <p:sldId id="327" r:id="rId40"/>
    <p:sldId id="364" r:id="rId41"/>
    <p:sldId id="365" r:id="rId42"/>
    <p:sldId id="358" r:id="rId43"/>
    <p:sldId id="359" r:id="rId44"/>
    <p:sldId id="360" r:id="rId45"/>
    <p:sldId id="367" r:id="rId46"/>
    <p:sldId id="368" r:id="rId47"/>
    <p:sldId id="315" r:id="rId48"/>
    <p:sldId id="330" r:id="rId49"/>
    <p:sldId id="331" r:id="rId50"/>
    <p:sldId id="336" r:id="rId51"/>
    <p:sldId id="337" r:id="rId52"/>
    <p:sldId id="334" r:id="rId53"/>
    <p:sldId id="335" r:id="rId54"/>
    <p:sldId id="317" r:id="rId55"/>
    <p:sldId id="370" r:id="rId5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47"/>
    <a:srgbClr val="F622D8"/>
    <a:srgbClr val="FEFBF5"/>
    <a:srgbClr val="292C48"/>
    <a:srgbClr val="2C2D39"/>
    <a:srgbClr val="242630"/>
    <a:srgbClr val="2A1F43"/>
    <a:srgbClr val="0C1B43"/>
    <a:srgbClr val="000000"/>
    <a:srgbClr val="1D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82" d="100"/>
          <a:sy n="82" d="100"/>
        </p:scale>
        <p:origin x="62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[question3.xlsx]Sheet1!数据透视表1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AVERAGE DESIGN LOAD BY YEAR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9487345124785799E-2"/>
          <c:y val="1.1631085928052599E-2"/>
          <c:w val="0.93051265487521395"/>
          <c:h val="0.862827542949924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Sheet1!$A$2:$A$14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68F-4A26-8FB0-AEB0086466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9118816"/>
        <c:axId val="629117832"/>
      </c:lineChart>
      <c:catAx>
        <c:axId val="62911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7832"/>
        <c:crosses val="autoZero"/>
        <c:auto val="1"/>
        <c:lblAlgn val="ctr"/>
        <c:lblOffset val="100"/>
        <c:noMultiLvlLbl val="0"/>
      </c:catAx>
      <c:valAx>
        <c:axId val="629117832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1.93603294631132E-2"/>
          <c:y val="8.9730632214521294E-2"/>
          <c:w val="0.66673706698902802"/>
          <c:h val="0.84289335979235103"/>
        </c:manualLayout>
      </c:layout>
      <c:lineChart>
        <c:grouping val="standard"/>
        <c:varyColors val="0"/>
        <c:ser>
          <c:idx val="0"/>
          <c:order val="0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D07-4454-AF15-B46C6CF9932B}"/>
            </c:ext>
          </c:extLst>
        </c:ser>
        <c:ser>
          <c:idx val="2"/>
          <c:order val="2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D07-4454-AF15-B46C6CF9932B}"/>
            </c:ext>
          </c:extLst>
        </c:ser>
        <c:ser>
          <c:idx val="4"/>
          <c:order val="4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D07-4454-AF15-B46C6CF9932B}"/>
            </c:ext>
          </c:extLst>
        </c:ser>
        <c:ser>
          <c:idx val="6"/>
          <c:order val="6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D07-4454-AF15-B46C6CF9932B}"/>
            </c:ext>
          </c:extLst>
        </c:ser>
        <c:ser>
          <c:idx val="8"/>
          <c:order val="8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D07-4454-AF15-B46C6CF9932B}"/>
            </c:ext>
          </c:extLst>
        </c:ser>
        <c:ser>
          <c:idx val="10"/>
          <c:order val="10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D07-4454-AF15-B46C6CF9932B}"/>
            </c:ext>
          </c:extLst>
        </c:ser>
        <c:ser>
          <c:idx val="12"/>
          <c:order val="12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D07-4454-AF15-B46C6CF9932B}"/>
            </c:ext>
          </c:extLst>
        </c:ser>
        <c:ser>
          <c:idx val="14"/>
          <c:order val="14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7D07-4454-AF15-B46C6CF9932B}"/>
            </c:ext>
          </c:extLst>
        </c:ser>
        <c:ser>
          <c:idx val="16"/>
          <c:order val="16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7D07-4454-AF15-B46C6CF9932B}"/>
            </c:ext>
          </c:extLst>
        </c:ser>
        <c:ser>
          <c:idx val="18"/>
          <c:order val="18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101600" cap="rnd" cmpd="sng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7D07-4454-AF15-B46C6CF99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8957048"/>
        <c:axId val="638956064"/>
      </c:lineChart>
      <c:lineChart>
        <c:grouping val="standard"/>
        <c:varyColors val="0"/>
        <c:ser>
          <c:idx val="1"/>
          <c:order val="1"/>
          <c:tx>
            <c:strRef>
              <c:f>0 - STRUCTURE_KIND_RATIO</c:f>
              <c:strCache>
                <c:ptCount val="1"/>
                <c:pt idx="0">
                  <c:v>0 - STRUCTURE_KIND_RATIO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{0.00598647,0.00247994,0.00142915,0.000855413,0.000498539,0.000581157,0.000251825,0.000301562,0.000311273,0.000396412,0.000701946,0.00200182}</c:f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2.4799399999999999E-3</c:v>
                </c:pt>
                <c:pt idx="2">
                  <c:v>1.4291499999999999E-3</c:v>
                </c:pt>
                <c:pt idx="3">
                  <c:v>8.5541299999999996E-4</c:v>
                </c:pt>
                <c:pt idx="4">
                  <c:v>4.9853899999999999E-4</c:v>
                </c:pt>
                <c:pt idx="5">
                  <c:v>5.8115700000000001E-4</c:v>
                </c:pt>
                <c:pt idx="6">
                  <c:v>2.5182500000000001E-4</c:v>
                </c:pt>
                <c:pt idx="7">
                  <c:v>3.0156200000000001E-4</c:v>
                </c:pt>
                <c:pt idx="8">
                  <c:v>3.1127299999999999E-4</c:v>
                </c:pt>
                <c:pt idx="9">
                  <c:v>3.9641200000000001E-4</c:v>
                </c:pt>
                <c:pt idx="10">
                  <c:v>7.0194599999999995E-4</c:v>
                </c:pt>
                <c:pt idx="11">
                  <c:v>2.0018200000000001E-3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7D07-4454-AF15-B46C6CF9932B}"/>
            </c:ext>
          </c:extLst>
        </c:ser>
        <c:ser>
          <c:idx val="3"/>
          <c:order val="3"/>
          <c:tx>
            <c:strRef>
              <c:f>1 - STRUCTURE_KIND_RATIO</c:f>
              <c:strCache>
                <c:ptCount val="1"/>
                <c:pt idx="0">
                  <c:v>1 - STRUCTURE_KIND_RATIO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{0.206143,0.372721,0.522356,0.431611,0.400328,0.326703,0.216059,0.194274,0.207597,0.21867,0.220578,0.217184}</c:f>
              <c:numCache>
                <c:formatCode>General</c:formatCode>
                <c:ptCount val="12"/>
                <c:pt idx="0">
                  <c:v>0.20614299999999999</c:v>
                </c:pt>
                <c:pt idx="1">
                  <c:v>0.37272100000000002</c:v>
                </c:pt>
                <c:pt idx="2">
                  <c:v>0.52235600000000004</c:v>
                </c:pt>
                <c:pt idx="3">
                  <c:v>0.43161100000000002</c:v>
                </c:pt>
                <c:pt idx="4">
                  <c:v>0.40032800000000002</c:v>
                </c:pt>
                <c:pt idx="5">
                  <c:v>0.32670300000000002</c:v>
                </c:pt>
                <c:pt idx="6">
                  <c:v>0.216059</c:v>
                </c:pt>
                <c:pt idx="7">
                  <c:v>0.194274</c:v>
                </c:pt>
                <c:pt idx="8">
                  <c:v>0.207597</c:v>
                </c:pt>
                <c:pt idx="9">
                  <c:v>0.21867</c:v>
                </c:pt>
                <c:pt idx="10">
                  <c:v>0.220578</c:v>
                </c:pt>
                <c:pt idx="11">
                  <c:v>0.21718399999999999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7D07-4454-AF15-B46C6CF9932B}"/>
            </c:ext>
          </c:extLst>
        </c:ser>
        <c:ser>
          <c:idx val="5"/>
          <c:order val="5"/>
          <c:tx>
            <c:strRef>
              <c:f>2 - STRUCTURE_KIND_RATIO</c:f>
              <c:strCache>
                <c:ptCount val="1"/>
                <c:pt idx="0">
                  <c:v>2 - STRUCTURE_KIND_RATIO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{0.0394326,0.07469,0.0994283,0.101312,0.137241,0.16386,0.186214,0.116763,0.11197,0.0929321,0.0784395,0.066658}</c:f>
              <c:numCache>
                <c:formatCode>General</c:formatCode>
                <c:ptCount val="12"/>
                <c:pt idx="0">
                  <c:v>3.9432599999999998E-2</c:v>
                </c:pt>
                <c:pt idx="1">
                  <c:v>7.4690000000000006E-2</c:v>
                </c:pt>
                <c:pt idx="2">
                  <c:v>9.9428299999999997E-2</c:v>
                </c:pt>
                <c:pt idx="3">
                  <c:v>0.101312</c:v>
                </c:pt>
                <c:pt idx="4">
                  <c:v>0.137241</c:v>
                </c:pt>
                <c:pt idx="5">
                  <c:v>0.16386000000000001</c:v>
                </c:pt>
                <c:pt idx="6">
                  <c:v>0.18621399999999999</c:v>
                </c:pt>
                <c:pt idx="7">
                  <c:v>0.11676300000000001</c:v>
                </c:pt>
                <c:pt idx="8">
                  <c:v>0.11197</c:v>
                </c:pt>
                <c:pt idx="9">
                  <c:v>9.2932100000000004E-2</c:v>
                </c:pt>
                <c:pt idx="10">
                  <c:v>7.8439499999999995E-2</c:v>
                </c:pt>
                <c:pt idx="11">
                  <c:v>6.6657999999999995E-2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7D07-4454-AF15-B46C6CF9932B}"/>
            </c:ext>
          </c:extLst>
        </c:ser>
        <c:ser>
          <c:idx val="7"/>
          <c:order val="7"/>
          <c:tx>
            <c:strRef>
              <c:f>3 - STRUCTURE_KIND_RATIO</c:f>
              <c:strCache>
                <c:ptCount val="1"/>
                <c:pt idx="0">
                  <c:v>3 - STRUCTURE_KIND_RATIO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{0.515357,0.421298,0.273836,0.339731,0.302827,0.269948,0.214693,0.196667,0.171434,0.164072,0.153179,0.141739}</c:f>
              <c:numCache>
                <c:formatCode>General</c:formatCode>
                <c:ptCount val="12"/>
                <c:pt idx="0">
                  <c:v>0.51535699999999995</c:v>
                </c:pt>
                <c:pt idx="1">
                  <c:v>0.42129800000000001</c:v>
                </c:pt>
                <c:pt idx="2">
                  <c:v>0.27383600000000002</c:v>
                </c:pt>
                <c:pt idx="3">
                  <c:v>0.33973100000000001</c:v>
                </c:pt>
                <c:pt idx="4">
                  <c:v>0.30282700000000001</c:v>
                </c:pt>
                <c:pt idx="5">
                  <c:v>0.26994800000000002</c:v>
                </c:pt>
                <c:pt idx="6">
                  <c:v>0.21469299999999999</c:v>
                </c:pt>
                <c:pt idx="7">
                  <c:v>0.19666700000000001</c:v>
                </c:pt>
                <c:pt idx="8">
                  <c:v>0.171434</c:v>
                </c:pt>
                <c:pt idx="9">
                  <c:v>0.164072</c:v>
                </c:pt>
                <c:pt idx="10">
                  <c:v>0.15317900000000001</c:v>
                </c:pt>
                <c:pt idx="11">
                  <c:v>0.141739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7D07-4454-AF15-B46C6CF9932B}"/>
            </c:ext>
          </c:extLst>
        </c:ser>
        <c:ser>
          <c:idx val="9"/>
          <c:order val="9"/>
          <c:tx>
            <c:strRef>
              <c:f>4 - STRUCTURE_KIND_RATIO</c:f>
              <c:strCache>
                <c:ptCount val="1"/>
                <c:pt idx="0">
                  <c:v>4 -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{0.0253774,0.0195478,0.0221519,0.0361906,0.0682644,0.12306,0.158108,0.155694,0.101131,0.0911857,0.0970947,0.0797088}</c:f>
              <c:numCache>
                <c:formatCode>General</c:formatCode>
                <c:ptCount val="12"/>
                <c:pt idx="0">
                  <c:v>2.5377400000000001E-2</c:v>
                </c:pt>
                <c:pt idx="1">
                  <c:v>1.9547800000000001E-2</c:v>
                </c:pt>
                <c:pt idx="2">
                  <c:v>2.2151899999999999E-2</c:v>
                </c:pt>
                <c:pt idx="3">
                  <c:v>3.6190600000000003E-2</c:v>
                </c:pt>
                <c:pt idx="4">
                  <c:v>6.8264400000000003E-2</c:v>
                </c:pt>
                <c:pt idx="5">
                  <c:v>0.12306</c:v>
                </c:pt>
                <c:pt idx="6">
                  <c:v>0.158108</c:v>
                </c:pt>
                <c:pt idx="7">
                  <c:v>0.155694</c:v>
                </c:pt>
                <c:pt idx="8">
                  <c:v>0.101131</c:v>
                </c:pt>
                <c:pt idx="9">
                  <c:v>9.1185699999999995E-2</c:v>
                </c:pt>
                <c:pt idx="10">
                  <c:v>9.7094700000000006E-2</c:v>
                </c:pt>
                <c:pt idx="11">
                  <c:v>7.9708799999999996E-2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7D07-4454-AF15-B46C6CF9932B}"/>
            </c:ext>
          </c:extLst>
        </c:ser>
        <c:ser>
          <c:idx val="11"/>
          <c:order val="11"/>
          <c:tx>
            <c:strRef>
              <c:f>5 - STRUCTURE_KIND_RATIO</c:f>
              <c:strCache>
                <c:ptCount val="1"/>
                <c:pt idx="0">
                  <c:v>5 -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{0.0910984,0.0552881,0.0517048,0.0350281,0.0221494,0.0636367,0.178201,0.249139,0.298978,0.303502,0.321622,0.375822}</c:f>
              <c:numCache>
                <c:formatCode>General</c:formatCode>
                <c:ptCount val="12"/>
                <c:pt idx="0">
                  <c:v>9.1098399999999996E-2</c:v>
                </c:pt>
                <c:pt idx="1">
                  <c:v>5.52881E-2</c:v>
                </c:pt>
                <c:pt idx="2">
                  <c:v>5.1704800000000002E-2</c:v>
                </c:pt>
                <c:pt idx="3">
                  <c:v>3.50281E-2</c:v>
                </c:pt>
                <c:pt idx="4">
                  <c:v>2.21494E-2</c:v>
                </c:pt>
                <c:pt idx="5">
                  <c:v>6.3636700000000004E-2</c:v>
                </c:pt>
                <c:pt idx="6">
                  <c:v>0.178201</c:v>
                </c:pt>
                <c:pt idx="7">
                  <c:v>0.249139</c:v>
                </c:pt>
                <c:pt idx="8">
                  <c:v>0.29897800000000002</c:v>
                </c:pt>
                <c:pt idx="9">
                  <c:v>0.30350199999999999</c:v>
                </c:pt>
                <c:pt idx="10">
                  <c:v>0.32162200000000002</c:v>
                </c:pt>
                <c:pt idx="11">
                  <c:v>0.37582199999999999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7D07-4454-AF15-B46C6CF9932B}"/>
            </c:ext>
          </c:extLst>
        </c:ser>
        <c:ser>
          <c:idx val="13"/>
          <c:order val="13"/>
          <c:tx>
            <c:strRef>
              <c:f>6 - STRUCTURE_KIND_RATIO</c:f>
              <c:strCache>
                <c:ptCount val="1"/>
                <c:pt idx="0">
                  <c:v>6 -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{0.00468506,0.00350109,0.0034708,0.00298298,0.00195855,0.00589082,0.018223,0.0544271,0.0763843,0.099414,0.110848,0.099909}</c:f>
              <c:numCache>
                <c:formatCode>General</c:formatCode>
                <c:ptCount val="12"/>
                <c:pt idx="0">
                  <c:v>4.6850599999999996E-3</c:v>
                </c:pt>
                <c:pt idx="1">
                  <c:v>3.5010900000000001E-3</c:v>
                </c:pt>
                <c:pt idx="2">
                  <c:v>3.4708E-3</c:v>
                </c:pt>
                <c:pt idx="3">
                  <c:v>2.9829800000000001E-3</c:v>
                </c:pt>
                <c:pt idx="4">
                  <c:v>1.9585499999999999E-3</c:v>
                </c:pt>
                <c:pt idx="5">
                  <c:v>5.8908199999999997E-3</c:v>
                </c:pt>
                <c:pt idx="6">
                  <c:v>1.8223E-2</c:v>
                </c:pt>
                <c:pt idx="7">
                  <c:v>5.4427099999999999E-2</c:v>
                </c:pt>
                <c:pt idx="8">
                  <c:v>7.6384300000000002E-2</c:v>
                </c:pt>
                <c:pt idx="9">
                  <c:v>9.9414000000000002E-2</c:v>
                </c:pt>
                <c:pt idx="10">
                  <c:v>0.110848</c:v>
                </c:pt>
                <c:pt idx="11">
                  <c:v>9.9908999999999998E-2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7D07-4454-AF15-B46C6CF9932B}"/>
            </c:ext>
          </c:extLst>
        </c:ser>
        <c:ser>
          <c:idx val="15"/>
          <c:order val="15"/>
          <c:tx>
            <c:strRef>
              <c:f>7 - STRUCTURE_KIND_RATIO</c:f>
              <c:strCache>
                <c:ptCount val="1"/>
                <c:pt idx="0">
                  <c:v>7 -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{0.0542686,0.0182349,0.0165374,0.0428365,0.0612848,0.0443661,0.0260678,0.0271601,0.0269696,0.0247062,0.0108861,0.00766931}</c:f>
              <c:numCache>
                <c:formatCode>General</c:formatCode>
                <c:ptCount val="12"/>
                <c:pt idx="0">
                  <c:v>5.42686E-2</c:v>
                </c:pt>
                <c:pt idx="1">
                  <c:v>1.8234899999999998E-2</c:v>
                </c:pt>
                <c:pt idx="2">
                  <c:v>1.6537400000000001E-2</c:v>
                </c:pt>
                <c:pt idx="3">
                  <c:v>4.28365E-2</c:v>
                </c:pt>
                <c:pt idx="4">
                  <c:v>6.12848E-2</c:v>
                </c:pt>
                <c:pt idx="5">
                  <c:v>4.4366099999999999E-2</c:v>
                </c:pt>
                <c:pt idx="6">
                  <c:v>2.6067799999999999E-2</c:v>
                </c:pt>
                <c:pt idx="7">
                  <c:v>2.71601E-2</c:v>
                </c:pt>
                <c:pt idx="8">
                  <c:v>2.69696E-2</c:v>
                </c:pt>
                <c:pt idx="9">
                  <c:v>2.4706200000000001E-2</c:v>
                </c:pt>
                <c:pt idx="10">
                  <c:v>1.0886099999999999E-2</c:v>
                </c:pt>
                <c:pt idx="11">
                  <c:v>7.6693100000000004E-3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7D07-4454-AF15-B46C6CF9932B}"/>
            </c:ext>
          </c:extLst>
        </c:ser>
        <c:ser>
          <c:idx val="17"/>
          <c:order val="17"/>
          <c:tx>
            <c:strRef>
              <c:f>8 - STRUCTURE_KIND_RATIO</c:f>
              <c:strCache>
                <c:ptCount val="1"/>
                <c:pt idx="0">
                  <c:v>8 -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{0.0461999,0.0269876,0.00745202,0.00875153,0.00448686,0.000515116,7.631e-5,2.9183e-5,2.2233e-5,3.2141e-5,8.3281e-5,7.7992e-5}</c:f>
              <c:numCache>
                <c:formatCode>General</c:formatCode>
                <c:ptCount val="12"/>
                <c:pt idx="0">
                  <c:v>4.6199900000000002E-2</c:v>
                </c:pt>
                <c:pt idx="1">
                  <c:v>2.69876E-2</c:v>
                </c:pt>
                <c:pt idx="2">
                  <c:v>7.4520200000000002E-3</c:v>
                </c:pt>
                <c:pt idx="3">
                  <c:v>8.7515300000000004E-3</c:v>
                </c:pt>
                <c:pt idx="4">
                  <c:v>4.4868599999999996E-3</c:v>
                </c:pt>
                <c:pt idx="5">
                  <c:v>5.1511600000000003E-4</c:v>
                </c:pt>
                <c:pt idx="6">
                  <c:v>7.6310000000000006E-5</c:v>
                </c:pt>
                <c:pt idx="7">
                  <c:v>2.9183000000000002E-5</c:v>
                </c:pt>
                <c:pt idx="8">
                  <c:v>2.2232999999999999E-5</c:v>
                </c:pt>
                <c:pt idx="9">
                  <c:v>3.2141000000000003E-5</c:v>
                </c:pt>
                <c:pt idx="10">
                  <c:v>8.3281000000000004E-5</c:v>
                </c:pt>
                <c:pt idx="11">
                  <c:v>7.7991999999999995E-5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7D07-4454-AF15-B46C6CF9932B}"/>
            </c:ext>
          </c:extLst>
        </c:ser>
        <c:ser>
          <c:idx val="19"/>
          <c:order val="19"/>
          <c:tx>
            <c:strRef>
              <c:f>9 - STRUCTURE_KIND_RATIO</c:f>
              <c:strCache>
                <c:ptCount val="1"/>
                <c:pt idx="0">
                  <c:v>9 -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{0.00598647,0.0020423,0.000306247,0.000153535,0.000284879,0.000198121,0.000320505,0.00169264,0.00346848,0.00407127,0.00461619,0.00699337}</c:f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2.0422999999999999E-3</c:v>
                </c:pt>
                <c:pt idx="2">
                  <c:v>3.06247E-4</c:v>
                </c:pt>
                <c:pt idx="3">
                  <c:v>1.53535E-4</c:v>
                </c:pt>
                <c:pt idx="4">
                  <c:v>2.8487899999999998E-4</c:v>
                </c:pt>
                <c:pt idx="5">
                  <c:v>1.98121E-4</c:v>
                </c:pt>
                <c:pt idx="6">
                  <c:v>3.2050500000000001E-4</c:v>
                </c:pt>
                <c:pt idx="7">
                  <c:v>1.69264E-3</c:v>
                </c:pt>
                <c:pt idx="8">
                  <c:v>3.4684799999999999E-3</c:v>
                </c:pt>
                <c:pt idx="9">
                  <c:v>4.0712700000000001E-3</c:v>
                </c:pt>
                <c:pt idx="10">
                  <c:v>4.6161900000000001E-3</c:v>
                </c:pt>
                <c:pt idx="11">
                  <c:v>6.9933699999999996E-3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7D07-4454-AF15-B46C6CF99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35330288"/>
        <c:axId val="1235329960"/>
      </c:lineChart>
      <c:catAx>
        <c:axId val="63895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6064"/>
        <c:crosses val="autoZero"/>
        <c:auto val="1"/>
        <c:lblAlgn val="ctr"/>
        <c:lblOffset val="100"/>
        <c:noMultiLvlLbl val="0"/>
      </c:catAx>
      <c:valAx>
        <c:axId val="638956064"/>
        <c:scaling>
          <c:orientation val="minMax"/>
          <c:min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7048"/>
        <c:crosses val="autoZero"/>
        <c:crossBetween val="between"/>
      </c:valAx>
      <c:catAx>
        <c:axId val="1235330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35329960"/>
        <c:crosses val="autoZero"/>
        <c:auto val="1"/>
        <c:lblAlgn val="ctr"/>
        <c:lblOffset val="100"/>
        <c:noMultiLvlLbl val="0"/>
      </c:catAx>
      <c:valAx>
        <c:axId val="123532996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5330288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>
        <c:manualLayout>
          <c:xMode val="edge"/>
          <c:yMode val="edge"/>
          <c:x val="0.730307251683185"/>
          <c:y val="0"/>
          <c:w val="0.19116082583497301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[question3.xlsx]PivotChartTable3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2.2371541642834399E-2"/>
          <c:y val="5.6868050022167202E-2"/>
          <c:w val="0.60432440944881904"/>
          <c:h val="0.89365048106394596"/>
        </c:manualLayout>
      </c:layout>
      <c:lineChart>
        <c:grouping val="standard"/>
        <c:varyColors val="0"/>
        <c:ser>
          <c:idx val="0"/>
          <c:order val="0"/>
          <c:tx>
            <c:strRef>
              <c:f>0 - STRUCTURE_TYPE_RATIO</c:f>
              <c:strCache>
                <c:ptCount val="1"/>
                <c:pt idx="0">
                  <c:v>0 -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{0.0441176,0.0195478,0.00867701,0.00203983,0.00206538,0.0019548,0.00116755,0.00255842,0.00392427,0.00472481,0.00492552,0.00928116}</c:f>
              <c:numCache>
                <c:formatCode>General</c:formatCode>
                <c:ptCount val="12"/>
                <c:pt idx="0">
                  <c:v>4.41176E-2</c:v>
                </c:pt>
                <c:pt idx="1">
                  <c:v>1.9547800000000001E-2</c:v>
                </c:pt>
                <c:pt idx="2">
                  <c:v>8.6770100000000006E-3</c:v>
                </c:pt>
                <c:pt idx="3">
                  <c:v>2.0398299999999999E-3</c:v>
                </c:pt>
                <c:pt idx="4">
                  <c:v>2.0653799999999999E-3</c:v>
                </c:pt>
                <c:pt idx="5">
                  <c:v>1.9548E-3</c:v>
                </c:pt>
                <c:pt idx="6">
                  <c:v>1.1675500000000001E-3</c:v>
                </c:pt>
                <c:pt idx="7">
                  <c:v>2.5584200000000001E-3</c:v>
                </c:pt>
                <c:pt idx="8">
                  <c:v>3.9242699999999997E-3</c:v>
                </c:pt>
                <c:pt idx="9">
                  <c:v>4.7248100000000003E-3</c:v>
                </c:pt>
                <c:pt idx="10">
                  <c:v>4.9255200000000001E-3</c:v>
                </c:pt>
                <c:pt idx="11">
                  <c:v>9.2811600000000001E-3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A3-4060-A981-BA78DFBC82D1}"/>
            </c:ext>
          </c:extLst>
        </c:ser>
        <c:ser>
          <c:idx val="2"/>
          <c:order val="2"/>
          <c:tx>
            <c:strRef>
              <c:f>1 - STRUCTURE_TYPE_RATIO</c:f>
              <c:strCache>
                <c:ptCount val="1"/>
                <c:pt idx="0">
                  <c:v>1 - STRUCTURE_TYPE_RATIO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{0.0836804,0.110139,0.145468,0.127632,0.13984,0.126745,0.122158,0.114428,0.123943,0.113299,0.105804,0.111816}</c:f>
              <c:numCache>
                <c:formatCode>General</c:formatCode>
                <c:ptCount val="12"/>
                <c:pt idx="0">
                  <c:v>8.3680400000000002E-2</c:v>
                </c:pt>
                <c:pt idx="1">
                  <c:v>0.110139</c:v>
                </c:pt>
                <c:pt idx="2">
                  <c:v>0.14546799999999999</c:v>
                </c:pt>
                <c:pt idx="3">
                  <c:v>0.127632</c:v>
                </c:pt>
                <c:pt idx="4">
                  <c:v>0.13983999999999999</c:v>
                </c:pt>
                <c:pt idx="5">
                  <c:v>0.126745</c:v>
                </c:pt>
                <c:pt idx="6">
                  <c:v>0.122158</c:v>
                </c:pt>
                <c:pt idx="7">
                  <c:v>0.114428</c:v>
                </c:pt>
                <c:pt idx="8">
                  <c:v>0.123943</c:v>
                </c:pt>
                <c:pt idx="9">
                  <c:v>0.113299</c:v>
                </c:pt>
                <c:pt idx="10">
                  <c:v>0.105804</c:v>
                </c:pt>
                <c:pt idx="11">
                  <c:v>0.111816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A3-4060-A981-BA78DFBC82D1}"/>
            </c:ext>
          </c:extLst>
        </c:ser>
        <c:ser>
          <c:idx val="4"/>
          <c:order val="4"/>
          <c:tx>
            <c:strRef>
              <c:f>2 - STRUCTURE_TYPE_RATIO</c:f>
              <c:strCache>
                <c:ptCount val="1"/>
                <c:pt idx="0">
                  <c:v>2 - STRUCTURE_TYPE_RATIO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{0.367647,0.264333,0.24316,0.345872,0.387401,0.447755,0.508016,0.493969,0.415384,0.428608,0.472374,0.454933}</c:f>
              <c:numCache>
                <c:formatCode>General</c:formatCode>
                <c:ptCount val="12"/>
                <c:pt idx="0">
                  <c:v>0.367647</c:v>
                </c:pt>
                <c:pt idx="1">
                  <c:v>0.26433299999999998</c:v>
                </c:pt>
                <c:pt idx="2">
                  <c:v>0.24315999999999999</c:v>
                </c:pt>
                <c:pt idx="3">
                  <c:v>0.34587200000000001</c:v>
                </c:pt>
                <c:pt idx="4">
                  <c:v>0.387401</c:v>
                </c:pt>
                <c:pt idx="5">
                  <c:v>0.44775500000000001</c:v>
                </c:pt>
                <c:pt idx="6">
                  <c:v>0.50801600000000002</c:v>
                </c:pt>
                <c:pt idx="7">
                  <c:v>0.49396899999999999</c:v>
                </c:pt>
                <c:pt idx="8">
                  <c:v>0.41538399999999998</c:v>
                </c:pt>
                <c:pt idx="9">
                  <c:v>0.42860799999999999</c:v>
                </c:pt>
                <c:pt idx="10">
                  <c:v>0.47237400000000002</c:v>
                </c:pt>
                <c:pt idx="11">
                  <c:v>0.45493299999999998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4A3-4060-A981-BA78DFBC82D1}"/>
            </c:ext>
          </c:extLst>
        </c:ser>
        <c:ser>
          <c:idx val="6"/>
          <c:order val="6"/>
          <c:tx>
            <c:strRef>
              <c:f>3 - STRUCTURE_TYPE_RATIO</c:f>
              <c:strCache>
                <c:ptCount val="1"/>
                <c:pt idx="0">
                  <c:v>3 -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{0.0724883,0.0723559,0.0426194,0.0357958,0.0232889,0.0208424,0.0106988,0.0115469,0.00620324,0.00455339,0.00384286,0.00540751}</c:f>
              <c:numCache>
                <c:formatCode>General</c:formatCode>
                <c:ptCount val="12"/>
                <c:pt idx="0">
                  <c:v>7.2488300000000006E-2</c:v>
                </c:pt>
                <c:pt idx="1">
                  <c:v>7.2355900000000001E-2</c:v>
                </c:pt>
                <c:pt idx="2">
                  <c:v>4.2619400000000002E-2</c:v>
                </c:pt>
                <c:pt idx="3">
                  <c:v>3.5795800000000003E-2</c:v>
                </c:pt>
                <c:pt idx="4">
                  <c:v>2.3288900000000001E-2</c:v>
                </c:pt>
                <c:pt idx="5">
                  <c:v>2.0842400000000001E-2</c:v>
                </c:pt>
                <c:pt idx="6">
                  <c:v>1.06988E-2</c:v>
                </c:pt>
                <c:pt idx="7">
                  <c:v>1.1546900000000001E-2</c:v>
                </c:pt>
                <c:pt idx="8">
                  <c:v>6.2032399999999996E-3</c:v>
                </c:pt>
                <c:pt idx="9">
                  <c:v>4.55339E-3</c:v>
                </c:pt>
                <c:pt idx="10">
                  <c:v>3.84286E-3</c:v>
                </c:pt>
                <c:pt idx="11">
                  <c:v>5.4075099999999999E-3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4A3-4060-A981-BA78DFBC82D1}"/>
            </c:ext>
          </c:extLst>
        </c:ser>
        <c:ser>
          <c:idx val="8"/>
          <c:order val="8"/>
          <c:tx>
            <c:strRef>
              <c:f>4 - STRUCTURE_TYPE_RATIO</c:f>
              <c:strCache>
                <c:ptCount val="1"/>
                <c:pt idx="0">
                  <c:v>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{0.0192608,0.0701678,0.190894,0.109712,0.0943665,0.0809129,0.064124,0.0388237,0.0344402,0.0269132,0.0257222,0.0389185}</c:f>
              <c:numCache>
                <c:formatCode>General</c:formatCode>
                <c:ptCount val="12"/>
                <c:pt idx="0">
                  <c:v>1.9260800000000002E-2</c:v>
                </c:pt>
                <c:pt idx="1">
                  <c:v>7.0167800000000002E-2</c:v>
                </c:pt>
                <c:pt idx="2">
                  <c:v>0.19089400000000001</c:v>
                </c:pt>
                <c:pt idx="3">
                  <c:v>0.109712</c:v>
                </c:pt>
                <c:pt idx="4">
                  <c:v>9.4366500000000006E-2</c:v>
                </c:pt>
                <c:pt idx="5">
                  <c:v>8.0912899999999996E-2</c:v>
                </c:pt>
                <c:pt idx="6">
                  <c:v>6.4124E-2</c:v>
                </c:pt>
                <c:pt idx="7">
                  <c:v>3.8823700000000003E-2</c:v>
                </c:pt>
                <c:pt idx="8">
                  <c:v>3.4440199999999997E-2</c:v>
                </c:pt>
                <c:pt idx="9">
                  <c:v>2.6913200000000002E-2</c:v>
                </c:pt>
                <c:pt idx="10">
                  <c:v>2.5722200000000001E-2</c:v>
                </c:pt>
                <c:pt idx="11">
                  <c:v>3.8918500000000002E-2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4A3-4060-A981-BA78DFBC82D1}"/>
            </c:ext>
          </c:extLst>
        </c:ser>
        <c:ser>
          <c:idx val="10"/>
          <c:order val="10"/>
          <c:tx>
            <c:strRef>
              <c:f>5 - STRUCTURE_TYPE_RATIO</c:f>
              <c:strCache>
                <c:ptCount val="1"/>
                <c:pt idx="0">
                  <c:v>5 -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{0.0748308,0.0386579,0.037107,0.02382,0.016986,0.0362431,0.0720603,0.110051,0.131613,0.140437,0.108611,0.103549}</c:f>
              <c:numCache>
                <c:formatCode>General</c:formatCode>
                <c:ptCount val="12"/>
                <c:pt idx="0">
                  <c:v>7.4830800000000003E-2</c:v>
                </c:pt>
                <c:pt idx="1">
                  <c:v>3.8657900000000002E-2</c:v>
                </c:pt>
                <c:pt idx="2">
                  <c:v>3.7107000000000001E-2</c:v>
                </c:pt>
                <c:pt idx="3">
                  <c:v>2.3820000000000001E-2</c:v>
                </c:pt>
                <c:pt idx="4">
                  <c:v>1.6986000000000001E-2</c:v>
                </c:pt>
                <c:pt idx="5">
                  <c:v>3.62431E-2</c:v>
                </c:pt>
                <c:pt idx="6">
                  <c:v>7.2060299999999994E-2</c:v>
                </c:pt>
                <c:pt idx="7">
                  <c:v>0.110051</c:v>
                </c:pt>
                <c:pt idx="8">
                  <c:v>0.13161300000000001</c:v>
                </c:pt>
                <c:pt idx="9">
                  <c:v>0.14043700000000001</c:v>
                </c:pt>
                <c:pt idx="10">
                  <c:v>0.108611</c:v>
                </c:pt>
                <c:pt idx="11">
                  <c:v>0.103549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4A3-4060-A981-BA78DFBC82D1}"/>
            </c:ext>
          </c:extLst>
        </c:ser>
        <c:ser>
          <c:idx val="12"/>
          <c:order val="12"/>
          <c:tx>
            <c:strRef>
              <c:f>6 - STRUCTURE_TYPE_RATIO</c:f>
              <c:strCache>
                <c:ptCount val="1"/>
                <c:pt idx="0">
                  <c:v>6 -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{0.00247267,0.00306346,0.00306247,0.00285138,0.00306246,0.00570591,0.0241982,0.0161871,0.0283704,0.0298274,0.0326822,0.044248}</c:f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3.0634600000000001E-3</c:v>
                </c:pt>
                <c:pt idx="2">
                  <c:v>3.0624699999999999E-3</c:v>
                </c:pt>
                <c:pt idx="3">
                  <c:v>2.8513800000000001E-3</c:v>
                </c:pt>
                <c:pt idx="4">
                  <c:v>3.0624599999999999E-3</c:v>
                </c:pt>
                <c:pt idx="5">
                  <c:v>5.7059099999999998E-3</c:v>
                </c:pt>
                <c:pt idx="6">
                  <c:v>2.41982E-2</c:v>
                </c:pt>
                <c:pt idx="7">
                  <c:v>1.6187099999999999E-2</c:v>
                </c:pt>
                <c:pt idx="8">
                  <c:v>2.83704E-2</c:v>
                </c:pt>
                <c:pt idx="9">
                  <c:v>2.98274E-2</c:v>
                </c:pt>
                <c:pt idx="10">
                  <c:v>3.2682200000000002E-2</c:v>
                </c:pt>
                <c:pt idx="11">
                  <c:v>4.4248000000000003E-2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4A3-4060-A981-BA78DFBC82D1}"/>
            </c:ext>
          </c:extLst>
        </c:ser>
        <c:ser>
          <c:idx val="14"/>
          <c:order val="14"/>
          <c:tx>
            <c:strRef>
              <c:f>7 - STRUCTURE_TYPE_RATIO</c:f>
              <c:strCache>
                <c:ptCount val="1"/>
                <c:pt idx="0">
                  <c:v>7 - STRUCTURE_TYPE_RATIO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{0.00455492,0.00408461,0.00612495,0.0160993,0.0201909,0.0171309,0.00828736,0.00505846,0.00485809,0.0102425,0.0127421,0.0142207}</c:f>
              <c:numCache>
                <c:formatCode>General</c:formatCode>
                <c:ptCount val="12"/>
                <c:pt idx="0">
                  <c:v>4.5549199999999996E-3</c:v>
                </c:pt>
                <c:pt idx="1">
                  <c:v>4.0846099999999998E-3</c:v>
                </c:pt>
                <c:pt idx="2">
                  <c:v>6.1249499999999997E-3</c:v>
                </c:pt>
                <c:pt idx="3">
                  <c:v>1.60993E-2</c:v>
                </c:pt>
                <c:pt idx="4">
                  <c:v>2.0190900000000001E-2</c:v>
                </c:pt>
                <c:pt idx="5">
                  <c:v>1.7130900000000001E-2</c:v>
                </c:pt>
                <c:pt idx="6">
                  <c:v>8.2873600000000006E-3</c:v>
                </c:pt>
                <c:pt idx="7">
                  <c:v>5.0584599999999999E-3</c:v>
                </c:pt>
                <c:pt idx="8">
                  <c:v>4.8580899999999998E-3</c:v>
                </c:pt>
                <c:pt idx="9">
                  <c:v>1.02425E-2</c:v>
                </c:pt>
                <c:pt idx="10">
                  <c:v>1.2742099999999999E-2</c:v>
                </c:pt>
                <c:pt idx="11">
                  <c:v>1.4220699999999999E-2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4A3-4060-A981-BA78DFBC82D1}"/>
            </c:ext>
          </c:extLst>
        </c:ser>
        <c:ser>
          <c:idx val="16"/>
          <c:order val="16"/>
          <c:tx>
            <c:strRef>
              <c:f>8 - STRUCTURE_TYPE_RATIO</c:f>
              <c:strCache>
                <c:ptCount val="1"/>
                <c:pt idx="0">
                  <c:v>8 -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{0.000260281,#N/A,0.000153123,6.5801e-5,3.5609e-5,3.9624e-5,0.000106835,0.000155645,0.00120063,0.0021642,0.00129682,0.000623943}</c:f>
              <c:numCache>
                <c:formatCode>General</c:formatCode>
                <c:ptCount val="12"/>
                <c:pt idx="0">
                  <c:v>2.6028100000000001E-4</c:v>
                </c:pt>
                <c:pt idx="2">
                  <c:v>1.5312299999999999E-4</c:v>
                </c:pt>
                <c:pt idx="3">
                  <c:v>6.5801000000000002E-5</c:v>
                </c:pt>
                <c:pt idx="4">
                  <c:v>3.5608999999999997E-5</c:v>
                </c:pt>
                <c:pt idx="5">
                  <c:v>3.9623999999999999E-5</c:v>
                </c:pt>
                <c:pt idx="6">
                  <c:v>1.06835E-4</c:v>
                </c:pt>
                <c:pt idx="7">
                  <c:v>1.5564499999999999E-4</c:v>
                </c:pt>
                <c:pt idx="8">
                  <c:v>1.2006300000000001E-3</c:v>
                </c:pt>
                <c:pt idx="9">
                  <c:v>2.1641999999999998E-3</c:v>
                </c:pt>
                <c:pt idx="10">
                  <c:v>1.29682E-3</c:v>
                </c:pt>
                <c:pt idx="11">
                  <c:v>6.2394299999999996E-4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44A3-4060-A981-BA78DFBC82D1}"/>
            </c:ext>
          </c:extLst>
        </c:ser>
        <c:ser>
          <c:idx val="18"/>
          <c:order val="18"/>
          <c:tx>
            <c:strRef>
              <c:f>9 - STRUCTURE_TYPE_RATIO</c:f>
              <c:strCache>
                <c:ptCount val="1"/>
                <c:pt idx="0">
                  <c:v>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{0.00351379,0.00335522,0.00301143,0.00348745,0.00217221,0.00142648,0.000595224,0.000233467,0.000122286,0.000192849,0.000321229,0.000467957}</c:f>
              <c:numCache>
                <c:formatCode>General</c:formatCode>
                <c:ptCount val="12"/>
                <c:pt idx="0">
                  <c:v>3.5137900000000001E-3</c:v>
                </c:pt>
                <c:pt idx="1">
                  <c:v>3.3552199999999999E-3</c:v>
                </c:pt>
                <c:pt idx="2">
                  <c:v>3.0114299999999998E-3</c:v>
                </c:pt>
                <c:pt idx="3">
                  <c:v>3.48745E-3</c:v>
                </c:pt>
                <c:pt idx="4">
                  <c:v>2.1722099999999999E-3</c:v>
                </c:pt>
                <c:pt idx="5">
                  <c:v>1.4264799999999999E-3</c:v>
                </c:pt>
                <c:pt idx="6">
                  <c:v>5.9522399999999999E-4</c:v>
                </c:pt>
                <c:pt idx="7">
                  <c:v>2.3346700000000001E-4</c:v>
                </c:pt>
                <c:pt idx="8">
                  <c:v>1.2228599999999999E-4</c:v>
                </c:pt>
                <c:pt idx="9">
                  <c:v>1.9284900000000001E-4</c:v>
                </c:pt>
                <c:pt idx="10">
                  <c:v>3.2122900000000002E-4</c:v>
                </c:pt>
                <c:pt idx="11">
                  <c:v>4.6795700000000002E-4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44A3-4060-A981-BA78DFBC82D1}"/>
            </c:ext>
          </c:extLst>
        </c:ser>
        <c:ser>
          <c:idx val="20"/>
          <c:order val="20"/>
          <c:tx>
            <c:strRef>
              <c:f>10 - STRUCTURE_TYPE_RATIO</c:f>
              <c:strCache>
                <c:ptCount val="1"/>
                <c:pt idx="0">
                  <c:v>10 - STRUCTURE_TYPE_RATIO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{0.125195,0.157257,0.059412,0.0403799,0.0200484,0.0110684,0.00365529,0.00296698,0.00362411,0.00568906,0.00715033,0.00644742}</c:f>
              <c:numCache>
                <c:formatCode>General</c:formatCode>
                <c:ptCount val="12"/>
                <c:pt idx="0">
                  <c:v>0.125195</c:v>
                </c:pt>
                <c:pt idx="1">
                  <c:v>0.15725700000000001</c:v>
                </c:pt>
                <c:pt idx="2">
                  <c:v>5.9412E-2</c:v>
                </c:pt>
                <c:pt idx="3">
                  <c:v>4.0379900000000003E-2</c:v>
                </c:pt>
                <c:pt idx="4">
                  <c:v>2.0048400000000001E-2</c:v>
                </c:pt>
                <c:pt idx="5">
                  <c:v>1.1068400000000001E-2</c:v>
                </c:pt>
                <c:pt idx="6">
                  <c:v>3.6552899999999998E-3</c:v>
                </c:pt>
                <c:pt idx="7">
                  <c:v>2.9669800000000001E-3</c:v>
                </c:pt>
                <c:pt idx="8">
                  <c:v>3.6241099999999998E-3</c:v>
                </c:pt>
                <c:pt idx="9">
                  <c:v>5.6890600000000001E-3</c:v>
                </c:pt>
                <c:pt idx="10">
                  <c:v>7.1503299999999999E-3</c:v>
                </c:pt>
                <c:pt idx="11">
                  <c:v>6.4474199999999997E-3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44A3-4060-A981-BA78DFBC82D1}"/>
            </c:ext>
          </c:extLst>
        </c:ser>
        <c:ser>
          <c:idx val="22"/>
          <c:order val="22"/>
          <c:tx>
            <c:strRef>
              <c:f>11 - STRUCTURE_TYPE_RATIO</c:f>
              <c:strCache>
                <c:ptCount val="1"/>
                <c:pt idx="0">
                  <c:v>11 -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{0.0848516,0.176076,0.0768171,0.0295885,0.015063,0.00525683,0.00154911,0.000826864,0.00134515,0.00246419,0.00519916,0.00467958}</c:f>
              <c:numCache>
                <c:formatCode>General</c:formatCode>
                <c:ptCount val="12"/>
                <c:pt idx="0">
                  <c:v>8.4851599999999999E-2</c:v>
                </c:pt>
                <c:pt idx="1">
                  <c:v>0.17607600000000001</c:v>
                </c:pt>
                <c:pt idx="2">
                  <c:v>7.6817099999999999E-2</c:v>
                </c:pt>
                <c:pt idx="3">
                  <c:v>2.95885E-2</c:v>
                </c:pt>
                <c:pt idx="4">
                  <c:v>1.5063E-2</c:v>
                </c:pt>
                <c:pt idx="5">
                  <c:v>5.2568299999999997E-3</c:v>
                </c:pt>
                <c:pt idx="6">
                  <c:v>1.54911E-3</c:v>
                </c:pt>
                <c:pt idx="7">
                  <c:v>8.2686399999999996E-4</c:v>
                </c:pt>
                <c:pt idx="8">
                  <c:v>1.34515E-3</c:v>
                </c:pt>
                <c:pt idx="9">
                  <c:v>2.4641899999999998E-3</c:v>
                </c:pt>
                <c:pt idx="10">
                  <c:v>5.1991600000000004E-3</c:v>
                </c:pt>
                <c:pt idx="11">
                  <c:v>4.67958E-3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44A3-4060-A981-BA78DFBC82D1}"/>
            </c:ext>
          </c:extLst>
        </c:ser>
        <c:ser>
          <c:idx val="24"/>
          <c:order val="24"/>
          <c:tx>
            <c:strRef>
              <c:f>12 - STRUCTURE_TYPE_RATIO</c:f>
              <c:strCache>
                <c:ptCount val="1"/>
                <c:pt idx="0">
                  <c:v>12 -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{0.00130141,0.00437637,0.00316456,0.00166696,0.000925859,0.000449076,0.000274718,0.00062258,0.000389092,0.000514265,0.000904202,0.000961913}</c:f>
              <c:numCache>
                <c:formatCode>General</c:formatCode>
                <c:ptCount val="12"/>
                <c:pt idx="0">
                  <c:v>1.30141E-3</c:v>
                </c:pt>
                <c:pt idx="1">
                  <c:v>4.3763700000000001E-3</c:v>
                </c:pt>
                <c:pt idx="2">
                  <c:v>3.1645599999999999E-3</c:v>
                </c:pt>
                <c:pt idx="3">
                  <c:v>1.6669600000000001E-3</c:v>
                </c:pt>
                <c:pt idx="4">
                  <c:v>9.2585900000000001E-4</c:v>
                </c:pt>
                <c:pt idx="5">
                  <c:v>4.4907600000000002E-4</c:v>
                </c:pt>
                <c:pt idx="6">
                  <c:v>2.7471800000000002E-4</c:v>
                </c:pt>
                <c:pt idx="7">
                  <c:v>6.2257999999999997E-4</c:v>
                </c:pt>
                <c:pt idx="8">
                  <c:v>3.8909200000000001E-4</c:v>
                </c:pt>
                <c:pt idx="9">
                  <c:v>5.1426499999999997E-4</c:v>
                </c:pt>
                <c:pt idx="10">
                  <c:v>9.04202E-4</c:v>
                </c:pt>
                <c:pt idx="11">
                  <c:v>9.61913E-4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44A3-4060-A981-BA78DFBC82D1}"/>
            </c:ext>
          </c:extLst>
        </c:ser>
        <c:ser>
          <c:idx val="26"/>
          <c:order val="26"/>
          <c:tx>
            <c:strRef>
              <c:f>13 - STRUCTURE_TYPE_RATIO</c:f>
              <c:strCache>
                <c:ptCount val="1"/>
                <c:pt idx="0">
                  <c:v>13 -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{0.00156169,0.000291757,0.00102082,0.000745744,0.000142439,0.000158497,0.000206039,1.9455e-5,4.4467e-5,3.2141e-5,0.000107076,0.00010399}</c:f>
              <c:numCache>
                <c:formatCode>General</c:formatCode>
                <c:ptCount val="12"/>
                <c:pt idx="0">
                  <c:v>1.5616899999999999E-3</c:v>
                </c:pt>
                <c:pt idx="1">
                  <c:v>2.9175700000000002E-4</c:v>
                </c:pt>
                <c:pt idx="2">
                  <c:v>1.02082E-3</c:v>
                </c:pt>
                <c:pt idx="3">
                  <c:v>7.4574400000000001E-4</c:v>
                </c:pt>
                <c:pt idx="4">
                  <c:v>1.4243900000000001E-4</c:v>
                </c:pt>
                <c:pt idx="5">
                  <c:v>1.5849700000000001E-4</c:v>
                </c:pt>
                <c:pt idx="6">
                  <c:v>2.0603900000000001E-4</c:v>
                </c:pt>
                <c:pt idx="7">
                  <c:v>1.9454999999999999E-5</c:v>
                </c:pt>
                <c:pt idx="8">
                  <c:v>4.4467E-5</c:v>
                </c:pt>
                <c:pt idx="9">
                  <c:v>3.2141000000000003E-5</c:v>
                </c:pt>
                <c:pt idx="10">
                  <c:v>1.07076E-4</c:v>
                </c:pt>
                <c:pt idx="11">
                  <c:v>1.0399E-4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44A3-4060-A981-BA78DFBC82D1}"/>
            </c:ext>
          </c:extLst>
        </c:ser>
        <c:ser>
          <c:idx val="28"/>
          <c:order val="28"/>
          <c:tx>
            <c:strRef>
              <c:f>14 - STRUCTURE_TYPE_RATIO</c:f>
              <c:strCache>
                <c:ptCount val="1"/>
                <c:pt idx="0">
                  <c:v>14 -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{#N/A,#N/A,#N/A,#N/A,#N/A,#N/A,1.5262e-5,3.8911e-5,0.000100052,0.000267846,0.000392614,0.000363967}</c:f>
              <c:numCache>
                <c:formatCode>General</c:formatCode>
                <c:ptCount val="12"/>
                <c:pt idx="6">
                  <c:v>1.5262000000000001E-5</c:v>
                </c:pt>
                <c:pt idx="7">
                  <c:v>3.8911000000000001E-5</c:v>
                </c:pt>
                <c:pt idx="8">
                  <c:v>1.00052E-4</c:v>
                </c:pt>
                <c:pt idx="9">
                  <c:v>2.6784600000000002E-4</c:v>
                </c:pt>
                <c:pt idx="10">
                  <c:v>3.9261400000000001E-4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44A3-4060-A981-BA78DFBC82D1}"/>
            </c:ext>
          </c:extLst>
        </c:ser>
        <c:ser>
          <c:idx val="30"/>
          <c:order val="30"/>
          <c:tx>
            <c:strRef>
              <c:f>15 - STRUCTURE_TYPE_RATIO</c:f>
              <c:strCache>
                <c:ptCount val="1"/>
                <c:pt idx="0">
                  <c:v>15 -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{0.000390421,0.00320934,0.000255206,0.000636076,0.000569759,0.000290578,0.000236563,0.000184828,0.000255689,0.000160707,0.000237947,0.000259976}</c:f>
              <c:numCache>
                <c:formatCode>General</c:formatCode>
                <c:ptCount val="12"/>
                <c:pt idx="0">
                  <c:v>3.9042100000000001E-4</c:v>
                </c:pt>
                <c:pt idx="1">
                  <c:v>3.2093400000000002E-3</c:v>
                </c:pt>
                <c:pt idx="2">
                  <c:v>2.5520600000000001E-4</c:v>
                </c:pt>
                <c:pt idx="3">
                  <c:v>6.3607599999999996E-4</c:v>
                </c:pt>
                <c:pt idx="4">
                  <c:v>5.6975899999999998E-4</c:v>
                </c:pt>
                <c:pt idx="5">
                  <c:v>2.90578E-4</c:v>
                </c:pt>
                <c:pt idx="6">
                  <c:v>2.3656299999999999E-4</c:v>
                </c:pt>
                <c:pt idx="7">
                  <c:v>1.84828E-4</c:v>
                </c:pt>
                <c:pt idx="8">
                  <c:v>2.5568900000000002E-4</c:v>
                </c:pt>
                <c:pt idx="9">
                  <c:v>1.60707E-4</c:v>
                </c:pt>
                <c:pt idx="10">
                  <c:v>2.3794699999999999E-4</c:v>
                </c:pt>
                <c:pt idx="11">
                  <c:v>2.5997599999999998E-4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44A3-4060-A981-BA78DFBC82D1}"/>
            </c:ext>
          </c:extLst>
        </c:ser>
        <c:ser>
          <c:idx val="32"/>
          <c:order val="32"/>
          <c:tx>
            <c:strRef>
              <c:f>16 - STRUCTURE_TYPE_RATIO</c:f>
              <c:strCache>
                <c:ptCount val="1"/>
                <c:pt idx="0">
                  <c:v>16 -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{0.00117126,0.00364697,0.00311351,0.00135989,0.00103269,0.00108307,0.000518913,0.000428023,0.000511378,0.000385699,0.000463998,0.000363967}</c:f>
              <c:numCache>
                <c:formatCode>General</c:formatCode>
                <c:ptCount val="12"/>
                <c:pt idx="0">
                  <c:v>1.1712599999999999E-3</c:v>
                </c:pt>
                <c:pt idx="1">
                  <c:v>3.6469699999999998E-3</c:v>
                </c:pt>
                <c:pt idx="2">
                  <c:v>3.1135099999999999E-3</c:v>
                </c:pt>
                <c:pt idx="3">
                  <c:v>1.3598900000000001E-3</c:v>
                </c:pt>
                <c:pt idx="4">
                  <c:v>1.03269E-3</c:v>
                </c:pt>
                <c:pt idx="5">
                  <c:v>1.08307E-3</c:v>
                </c:pt>
                <c:pt idx="6">
                  <c:v>5.1891299999999997E-4</c:v>
                </c:pt>
                <c:pt idx="7">
                  <c:v>4.2802299999999998E-4</c:v>
                </c:pt>
                <c:pt idx="8">
                  <c:v>5.1137800000000005E-4</c:v>
                </c:pt>
                <c:pt idx="9">
                  <c:v>3.8569899999999998E-4</c:v>
                </c:pt>
                <c:pt idx="10">
                  <c:v>4.6399800000000003E-4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44A3-4060-A981-BA78DFBC82D1}"/>
            </c:ext>
          </c:extLst>
        </c:ser>
        <c:ser>
          <c:idx val="34"/>
          <c:order val="34"/>
          <c:tx>
            <c:strRef>
              <c:f>17 - STRUCTURE_TYPE_RATIO</c:f>
              <c:strCache>
                <c:ptCount val="1"/>
                <c:pt idx="0">
                  <c:v>17 -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{0.00247267,0.00102115,0.000765618,0.000679943,0.000569759,0.000343411,0.00021367,0.000126461,0.000122286,0.00013928,0.000107076,0.000233978}</c:f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1.02115E-3</c:v>
                </c:pt>
                <c:pt idx="2">
                  <c:v>7.6561800000000003E-4</c:v>
                </c:pt>
                <c:pt idx="3">
                  <c:v>6.7994300000000002E-4</c:v>
                </c:pt>
                <c:pt idx="4">
                  <c:v>5.6975899999999998E-4</c:v>
                </c:pt>
                <c:pt idx="5">
                  <c:v>3.4341100000000001E-4</c:v>
                </c:pt>
                <c:pt idx="6">
                  <c:v>2.1367000000000001E-4</c:v>
                </c:pt>
                <c:pt idx="7">
                  <c:v>1.2646099999999999E-4</c:v>
                </c:pt>
                <c:pt idx="8">
                  <c:v>1.2228599999999999E-4</c:v>
                </c:pt>
                <c:pt idx="9">
                  <c:v>1.3928000000000001E-4</c:v>
                </c:pt>
                <c:pt idx="10">
                  <c:v>1.07076E-4</c:v>
                </c:pt>
                <c:pt idx="11">
                  <c:v>2.33978E-4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44A3-4060-A981-BA78DFBC82D1}"/>
            </c:ext>
          </c:extLst>
        </c:ser>
        <c:ser>
          <c:idx val="36"/>
          <c:order val="36"/>
          <c:tx>
            <c:strRef>
              <c:f>19 - STRUCTURE_TYPE_RATIO</c:f>
              <c:strCache>
                <c:ptCount val="1"/>
                <c:pt idx="0">
                  <c:v>19 - STRUCTURE_TYPE_RATIO</c:v>
                </c:pt>
              </c:strCache>
            </c:strRef>
          </c:tx>
          <c:spPr>
            <a:ln w="28575" cap="rnd">
              <a:solidFill>
                <a:srgbClr val="282C47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{0.0933108,0.0606856,0.16961,0.252851,0.267324,0.227246,0.158078,0.163972,0.215713,0.201474,0.191429,0.182322}</c:f>
              <c:numCache>
                <c:formatCode>General</c:formatCode>
                <c:ptCount val="12"/>
                <c:pt idx="0">
                  <c:v>9.3310799999999999E-2</c:v>
                </c:pt>
                <c:pt idx="1">
                  <c:v>6.0685599999999999E-2</c:v>
                </c:pt>
                <c:pt idx="2">
                  <c:v>0.16961000000000001</c:v>
                </c:pt>
                <c:pt idx="3">
                  <c:v>0.25285099999999999</c:v>
                </c:pt>
                <c:pt idx="4">
                  <c:v>0.26732400000000001</c:v>
                </c:pt>
                <c:pt idx="5">
                  <c:v>0.227246</c:v>
                </c:pt>
                <c:pt idx="6">
                  <c:v>0.158078</c:v>
                </c:pt>
                <c:pt idx="7">
                  <c:v>0.16397200000000001</c:v>
                </c:pt>
                <c:pt idx="8">
                  <c:v>0.21571299999999999</c:v>
                </c:pt>
                <c:pt idx="9">
                  <c:v>0.20147399999999999</c:v>
                </c:pt>
                <c:pt idx="10">
                  <c:v>0.19142899999999999</c:v>
                </c:pt>
                <c:pt idx="11">
                  <c:v>0.18232200000000001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44A3-4060-A981-BA78DFBC82D1}"/>
            </c:ext>
          </c:extLst>
        </c:ser>
        <c:ser>
          <c:idx val="38"/>
          <c:order val="38"/>
          <c:tx>
            <c:strRef>
              <c:f>20 - STRUCTURE_TYPE_RATIO</c:f>
              <c:strCache>
                <c:ptCount val="1"/>
                <c:pt idx="0">
                  <c:v>20 -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{0.00013014,0.000291757,0.000357288,0.000153535,0.000142439,1.3208e-5,7.631e-6,1.9455e-5,5.5584e-5,1.0713e-5,2.3794e-5,2.5997e-5}</c:f>
              <c:numCache>
                <c:formatCode>General</c:formatCode>
                <c:ptCount val="12"/>
                <c:pt idx="0">
                  <c:v>1.3014E-4</c:v>
                </c:pt>
                <c:pt idx="1">
                  <c:v>2.9175700000000002E-4</c:v>
                </c:pt>
                <c:pt idx="2">
                  <c:v>3.5728799999999998E-4</c:v>
                </c:pt>
                <c:pt idx="3">
                  <c:v>1.53535E-4</c:v>
                </c:pt>
                <c:pt idx="4">
                  <c:v>1.4243900000000001E-4</c:v>
                </c:pt>
                <c:pt idx="5">
                  <c:v>1.3208E-5</c:v>
                </c:pt>
                <c:pt idx="6">
                  <c:v>7.6310000000000003E-6</c:v>
                </c:pt>
                <c:pt idx="7">
                  <c:v>1.9454999999999999E-5</c:v>
                </c:pt>
                <c:pt idx="8">
                  <c:v>5.5584000000000002E-5</c:v>
                </c:pt>
                <c:pt idx="9">
                  <c:v>1.0713000000000001E-5</c:v>
                </c:pt>
                <c:pt idx="10">
                  <c:v>2.3794E-5</c:v>
                </c:pt>
                <c:pt idx="11">
                  <c:v>2.5996999999999999E-5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44A3-4060-A981-BA78DFBC82D1}"/>
            </c:ext>
          </c:extLst>
        </c:ser>
        <c:ser>
          <c:idx val="40"/>
          <c:order val="40"/>
          <c:tx>
            <c:strRef>
              <c:f>21 - STRUCTURE_TYPE_RATIO</c:f>
              <c:strCache>
                <c:ptCount val="1"/>
                <c:pt idx="0">
                  <c:v>21 - STRUCTURE_TYPE_RATIO</c:v>
                </c:pt>
              </c:strCache>
            </c:strRef>
          </c:tx>
          <c:spPr>
            <a:ln w="28575" cap="rnd">
              <a:solidFill>
                <a:srgbClr val="F622D8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{#N/A,0.000145878,#N/A,4.3867e-5,#N/A,#N/A,3.8155e-5,0.00031129,0.00180094,0.00132852,0.00322419,0.00259977}</c:f>
              <c:numCache>
                <c:formatCode>General</c:formatCode>
                <c:ptCount val="12"/>
                <c:pt idx="1">
                  <c:v>1.45878E-4</c:v>
                </c:pt>
                <c:pt idx="3">
                  <c:v>4.3866999999999999E-5</c:v>
                </c:pt>
                <c:pt idx="6">
                  <c:v>3.8155000000000003E-5</c:v>
                </c:pt>
                <c:pt idx="7">
                  <c:v>3.1128999999999998E-4</c:v>
                </c:pt>
                <c:pt idx="8">
                  <c:v>1.80094E-3</c:v>
                </c:pt>
                <c:pt idx="9">
                  <c:v>1.3285199999999999E-3</c:v>
                </c:pt>
                <c:pt idx="10">
                  <c:v>3.22419E-3</c:v>
                </c:pt>
                <c:pt idx="11">
                  <c:v>2.5997699999999999E-3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44A3-4060-A981-BA78DFBC82D1}"/>
            </c:ext>
          </c:extLst>
        </c:ser>
        <c:ser>
          <c:idx val="42"/>
          <c:order val="42"/>
          <c:tx>
            <c:strRef>
              <c:f>22 - STRUCTURE_TYPE_RATIO</c:f>
              <c:strCache>
                <c:ptCount val="1"/>
                <c:pt idx="0">
                  <c:v>22 -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{0.0113222,0.00393873,0.00372601,0.00396999,0.00409515,0.0140931,0.022008,0.0336096,0.024246,0.0255526,0.0204873,0.0159366}</c:f>
              <c:numCache>
                <c:formatCode>General</c:formatCode>
                <c:ptCount val="12"/>
                <c:pt idx="0">
                  <c:v>1.1322199999999999E-2</c:v>
                </c:pt>
                <c:pt idx="1">
                  <c:v>3.9387299999999997E-3</c:v>
                </c:pt>
                <c:pt idx="2">
                  <c:v>3.7260100000000001E-3</c:v>
                </c:pt>
                <c:pt idx="3">
                  <c:v>3.9699899999999996E-3</c:v>
                </c:pt>
                <c:pt idx="4">
                  <c:v>4.0951499999999997E-3</c:v>
                </c:pt>
                <c:pt idx="5">
                  <c:v>1.4093100000000001E-2</c:v>
                </c:pt>
                <c:pt idx="6">
                  <c:v>2.2008E-2</c:v>
                </c:pt>
                <c:pt idx="7">
                  <c:v>3.3609600000000003E-2</c:v>
                </c:pt>
                <c:pt idx="8">
                  <c:v>2.4246E-2</c:v>
                </c:pt>
                <c:pt idx="9">
                  <c:v>2.5552600000000002E-2</c:v>
                </c:pt>
                <c:pt idx="10">
                  <c:v>2.04873E-2</c:v>
                </c:pt>
                <c:pt idx="11">
                  <c:v>1.5936599999999999E-2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44A3-4060-A981-BA78DFBC82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945856"/>
        <c:axId val="1168950448"/>
      </c:lineChart>
      <c:lineChart>
        <c:grouping val="standard"/>
        <c:varyColors val="0"/>
        <c:ser>
          <c:idx val="1"/>
          <c:order val="1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6-44A3-4060-A981-BA78DFBC82D1}"/>
            </c:ext>
          </c:extLst>
        </c:ser>
        <c:ser>
          <c:idx val="3"/>
          <c:order val="3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7-44A3-4060-A981-BA78DFBC82D1}"/>
            </c:ext>
          </c:extLst>
        </c:ser>
        <c:ser>
          <c:idx val="5"/>
          <c:order val="5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8-44A3-4060-A981-BA78DFBC82D1}"/>
            </c:ext>
          </c:extLst>
        </c:ser>
        <c:ser>
          <c:idx val="7"/>
          <c:order val="7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9-44A3-4060-A981-BA78DFBC82D1}"/>
            </c:ext>
          </c:extLst>
        </c:ser>
        <c:ser>
          <c:idx val="9"/>
          <c:order val="9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44A3-4060-A981-BA78DFBC82D1}"/>
            </c:ext>
          </c:extLst>
        </c:ser>
        <c:ser>
          <c:idx val="11"/>
          <c:order val="11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B-44A3-4060-A981-BA78DFBC82D1}"/>
            </c:ext>
          </c:extLst>
        </c:ser>
        <c:ser>
          <c:idx val="13"/>
          <c:order val="13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C-44A3-4060-A981-BA78DFBC82D1}"/>
            </c:ext>
          </c:extLst>
        </c:ser>
        <c:ser>
          <c:idx val="15"/>
          <c:order val="15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D-44A3-4060-A981-BA78DFBC82D1}"/>
            </c:ext>
          </c:extLst>
        </c:ser>
        <c:ser>
          <c:idx val="17"/>
          <c:order val="17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44A3-4060-A981-BA78DFBC82D1}"/>
            </c:ext>
          </c:extLst>
        </c:ser>
        <c:ser>
          <c:idx val="19"/>
          <c:order val="19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F-44A3-4060-A981-BA78DFBC82D1}"/>
            </c:ext>
          </c:extLst>
        </c:ser>
        <c:ser>
          <c:idx val="21"/>
          <c:order val="21"/>
          <c:tx>
            <c:strRef>
              <c:f>10 - AVG_DESIGN_LOAD</c:f>
              <c:strCache>
                <c:ptCount val="1"/>
                <c:pt idx="0">
                  <c:v>10 -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0-44A3-4060-A981-BA78DFBC82D1}"/>
            </c:ext>
          </c:extLst>
        </c:ser>
        <c:ser>
          <c:idx val="23"/>
          <c:order val="23"/>
          <c:tx>
            <c:strRef>
              <c:f>11 - AVG_DESIGN_LOAD</c:f>
              <c:strCache>
                <c:ptCount val="1"/>
                <c:pt idx="0">
                  <c:v>11 -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1-44A3-4060-A981-BA78DFBC82D1}"/>
            </c:ext>
          </c:extLst>
        </c:ser>
        <c:ser>
          <c:idx val="25"/>
          <c:order val="25"/>
          <c:tx>
            <c:strRef>
              <c:f>12 - AVG_DESIGN_LOAD</c:f>
              <c:strCache>
                <c:ptCount val="1"/>
                <c:pt idx="0">
                  <c:v>12 -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2-44A3-4060-A981-BA78DFBC82D1}"/>
            </c:ext>
          </c:extLst>
        </c:ser>
        <c:ser>
          <c:idx val="27"/>
          <c:order val="27"/>
          <c:tx>
            <c:strRef>
              <c:f>13 - AVG_DESIGN_LOAD</c:f>
              <c:strCache>
                <c:ptCount val="1"/>
                <c:pt idx="0">
                  <c:v>13 - AVG_DESIGN_LOAD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3-44A3-4060-A981-BA78DFBC82D1}"/>
            </c:ext>
          </c:extLst>
        </c:ser>
        <c:ser>
          <c:idx val="29"/>
          <c:order val="29"/>
          <c:tx>
            <c:strRef>
              <c:f>14 - AVG_DESIGN_LOAD</c:f>
              <c:strCache>
                <c:ptCount val="1"/>
                <c:pt idx="0">
                  <c:v>14 - AVG_DESIGN_LOAD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4-44A3-4060-A981-BA78DFBC82D1}"/>
            </c:ext>
          </c:extLst>
        </c:ser>
        <c:ser>
          <c:idx val="31"/>
          <c:order val="31"/>
          <c:tx>
            <c:strRef>
              <c:f>15 - AVG_DESIGN_LOAD</c:f>
              <c:strCache>
                <c:ptCount val="1"/>
                <c:pt idx="0">
                  <c:v>15 -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5-44A3-4060-A981-BA78DFBC82D1}"/>
            </c:ext>
          </c:extLst>
        </c:ser>
        <c:ser>
          <c:idx val="33"/>
          <c:order val="33"/>
          <c:tx>
            <c:strRef>
              <c:f>16 - AVG_DESIGN_LOAD</c:f>
              <c:strCache>
                <c:ptCount val="1"/>
                <c:pt idx="0">
                  <c:v>16 -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6-44A3-4060-A981-BA78DFBC82D1}"/>
            </c:ext>
          </c:extLst>
        </c:ser>
        <c:ser>
          <c:idx val="35"/>
          <c:order val="35"/>
          <c:tx>
            <c:strRef>
              <c:f>17 - AVG_DESIGN_LOAD</c:f>
              <c:strCache>
                <c:ptCount val="1"/>
                <c:pt idx="0">
                  <c:v>17 -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7-44A3-4060-A981-BA78DFBC82D1}"/>
            </c:ext>
          </c:extLst>
        </c:ser>
        <c:ser>
          <c:idx val="37"/>
          <c:order val="37"/>
          <c:tx>
            <c:strRef>
              <c:f>19 - AVG_DESIGN_LOAD</c:f>
              <c:strCache>
                <c:ptCount val="1"/>
                <c:pt idx="0">
                  <c:v>19 -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8-44A3-4060-A981-BA78DFBC82D1}"/>
            </c:ext>
          </c:extLst>
        </c:ser>
        <c:ser>
          <c:idx val="39"/>
          <c:order val="39"/>
          <c:tx>
            <c:strRef>
              <c:f>20 - AVG_DESIGN_LOAD</c:f>
              <c:strCache>
                <c:ptCount val="1"/>
                <c:pt idx="0">
                  <c:v>20 -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9-44A3-4060-A981-BA78DFBC82D1}"/>
            </c:ext>
          </c:extLst>
        </c:ser>
        <c:ser>
          <c:idx val="41"/>
          <c:order val="41"/>
          <c:tx>
            <c:strRef>
              <c:f>21 - AVG_DESIGN_LOAD</c:f>
              <c:strCache>
                <c:ptCount val="1"/>
                <c:pt idx="0">
                  <c:v>21 -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A-44A3-4060-A981-BA78DFBC82D1}"/>
            </c:ext>
          </c:extLst>
        </c:ser>
        <c:ser>
          <c:idx val="43"/>
          <c:order val="43"/>
          <c:tx>
            <c:strRef>
              <c:f>22 - AVG_DESIGN_LOAD</c:f>
              <c:strCache>
                <c:ptCount val="1"/>
                <c:pt idx="0">
                  <c:v>22 - AVG_DESIGN_LOAD</c:v>
                </c:pt>
              </c:strCache>
            </c:strRef>
          </c:tx>
          <c:spPr>
            <a:ln w="1016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B-44A3-4060-A981-BA78DFBC82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895856"/>
        <c:axId val="1454898152"/>
      </c:lineChart>
      <c:catAx>
        <c:axId val="116894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50448"/>
        <c:crosses val="autoZero"/>
        <c:auto val="1"/>
        <c:lblAlgn val="ctr"/>
        <c:lblOffset val="100"/>
        <c:noMultiLvlLbl val="0"/>
      </c:catAx>
      <c:valAx>
        <c:axId val="116895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45856"/>
        <c:crosses val="autoZero"/>
        <c:crossBetween val="between"/>
      </c:valAx>
      <c:catAx>
        <c:axId val="14548958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54898152"/>
        <c:crosses val="autoZero"/>
        <c:auto val="1"/>
        <c:lblAlgn val="ctr"/>
        <c:lblOffset val="100"/>
        <c:noMultiLvlLbl val="0"/>
      </c:catAx>
      <c:valAx>
        <c:axId val="1454898152"/>
        <c:scaling>
          <c:orientation val="minMax"/>
          <c:min val="14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54895856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23"/>
        <c:delete val="1"/>
      </c:legendEntry>
      <c:legendEntry>
        <c:idx val="24"/>
        <c:delete val="1"/>
      </c:legendEntry>
      <c:legendEntry>
        <c:idx val="25"/>
        <c:delete val="1"/>
      </c:legendEntry>
      <c:legendEntry>
        <c:idx val="26"/>
        <c:delete val="1"/>
      </c:legendEntry>
      <c:legendEntry>
        <c:idx val="27"/>
        <c:delete val="1"/>
      </c:legendEntry>
      <c:legendEntry>
        <c:idx val="28"/>
        <c:delete val="1"/>
      </c:legendEntry>
      <c:legendEntry>
        <c:idx val="29"/>
        <c:delete val="1"/>
      </c:legendEntry>
      <c:legendEntry>
        <c:idx val="30"/>
        <c:delete val="1"/>
      </c:legendEntry>
      <c:legendEntry>
        <c:idx val="31"/>
        <c:delete val="1"/>
      </c:legendEntry>
      <c:legendEntry>
        <c:idx val="32"/>
        <c:delete val="1"/>
      </c:legendEntry>
      <c:legendEntry>
        <c:idx val="33"/>
        <c:delete val="1"/>
      </c:legendEntry>
      <c:legendEntry>
        <c:idx val="34"/>
        <c:delete val="1"/>
      </c:legendEntry>
      <c:legendEntry>
        <c:idx val="35"/>
        <c:delete val="1"/>
      </c:legendEntry>
      <c:legendEntry>
        <c:idx val="36"/>
        <c:delete val="1"/>
      </c:legendEntry>
      <c:legendEntry>
        <c:idx val="37"/>
        <c:delete val="1"/>
      </c:legendEntry>
      <c:legendEntry>
        <c:idx val="38"/>
        <c:delete val="1"/>
      </c:legendEntry>
      <c:legendEntry>
        <c:idx val="39"/>
        <c:delete val="1"/>
      </c:legendEntry>
      <c:legendEntry>
        <c:idx val="40"/>
        <c:delete val="1"/>
      </c:legendEntry>
      <c:legendEntry>
        <c:idx val="41"/>
        <c:delete val="1"/>
      </c:legendEntry>
      <c:legendEntry>
        <c:idx val="42"/>
        <c:delete val="1"/>
      </c:legendEntry>
      <c:legendEntry>
        <c:idx val="43"/>
        <c:delete val="1"/>
      </c:legendEntry>
      <c:layout>
        <c:manualLayout>
          <c:xMode val="edge"/>
          <c:yMode val="edge"/>
          <c:x val="0.65401644794400704"/>
          <c:y val="0"/>
          <c:w val="0.197094663167104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954667992449499"/>
          <c:y val="0.124692750171046"/>
          <c:w val="0.72784394505686201"/>
          <c:h val="0.7013588678002180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Running Time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PCC Algorithm Without Loop</c:v>
                </c:pt>
                <c:pt idx="1">
                  <c:v>PCC Algorithm Using Loop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0.67200000000000004</c:v>
                </c:pt>
                <c:pt idx="1">
                  <c:v>1526.6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C8-4FE8-A12A-F108AECD4B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672800136"/>
        <c:axId val="672792592"/>
      </c:barChart>
      <c:catAx>
        <c:axId val="672800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72792592"/>
        <c:crosses val="autoZero"/>
        <c:auto val="1"/>
        <c:lblAlgn val="ctr"/>
        <c:lblOffset val="100"/>
        <c:noMultiLvlLbl val="0"/>
      </c:catAx>
      <c:valAx>
        <c:axId val="6727925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72800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#1">
  <dgm:title val=""/>
  <dgm:desc val=""/>
  <dgm:catLst>
    <dgm:cat type="accent5" pri="11200"/>
  </dgm:catLst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#1" loCatId="list" qsTypeId="urn:microsoft.com/office/officeart/2005/8/quickstyle/simple1#1" qsCatId="simple" csTypeId="urn:microsoft.com/office/officeart/2005/8/colors/accent5_2#1" csCatId="accent5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Queries of relations for daily operation and activities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E-R diagram &amp; normalization and construction of database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2. </a:t>
          </a:r>
          <a:r>
            <a:rPr lang="en-US" altLang="zh-CN" baseline="0" dirty="0"/>
            <a:t>Analysis of entities and relations</a:t>
          </a:r>
          <a:endParaRPr lang="zh-CN" dirty="0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SQL queries for data analysis</a:t>
          </a:r>
          <a:endParaRPr lang="zh-CN" dirty="0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#1"/>
    <dgm:cxn modelId="{9B0C506E-03C1-43B0-A7AA-6363A4A5980A}" type="presOf" srcId="{97AC528F-74B8-4307-9898-7CBA6AD2C37C}" destId="{B4D44F09-11FC-4A53-93B3-FC7F75F434A6}" srcOrd="0" destOrd="0" presId="urn:microsoft.com/office/officeart/2005/8/layout/vList2#1"/>
    <dgm:cxn modelId="{34366F52-6DB0-4C07-A986-91C2963A9C7C}" type="presOf" srcId="{6F58766B-8283-4ACF-BA64-A266B84DF652}" destId="{6A14C509-36AE-4C3C-9B41-FCFA7DB42CB2}" srcOrd="0" destOrd="0" presId="urn:microsoft.com/office/officeart/2005/8/layout/vList2#1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#1"/>
    <dgm:cxn modelId="{9F080AC0-FE23-4141-BA3E-AA47D36EC008}" type="presOf" srcId="{1080D3DA-6548-470B-97AA-D22C2C00E8D7}" destId="{777DD743-4A89-4D0B-8A97-C557529EA32C}" srcOrd="0" destOrd="0" presId="urn:microsoft.com/office/officeart/2005/8/layout/vList2#1"/>
    <dgm:cxn modelId="{0DFB64E0-92E8-4F1E-B3B6-BDBA6C9C822B}" type="presOf" srcId="{4B1DFFDD-1AC0-4FEF-B5EF-662895707BF1}" destId="{51E91549-3817-4227-995F-3E935AAAF392}" srcOrd="0" destOrd="0" presId="urn:microsoft.com/office/officeart/2005/8/layout/vList2#1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#1"/>
    <dgm:cxn modelId="{48E1D5F4-0666-45C1-9980-69DFB055466F}" type="presParOf" srcId="{9E8DD5B5-C8E7-4E5C-9589-AEBCF7593913}" destId="{89761EE8-8C43-4419-8FBA-3EB102C51A52}" srcOrd="1" destOrd="0" presId="urn:microsoft.com/office/officeart/2005/8/layout/vList2#1"/>
    <dgm:cxn modelId="{873CBA79-7CC1-42F2-A4C7-7991AC3621C9}" type="presParOf" srcId="{9E8DD5B5-C8E7-4E5C-9589-AEBCF7593913}" destId="{777DD743-4A89-4D0B-8A97-C557529EA32C}" srcOrd="2" destOrd="0" presId="urn:microsoft.com/office/officeart/2005/8/layout/vList2#1"/>
    <dgm:cxn modelId="{08238CAD-0393-4758-83FC-B4B19242ACBC}" type="presParOf" srcId="{9E8DD5B5-C8E7-4E5C-9589-AEBCF7593913}" destId="{1188575E-0191-48B7-97BE-73397DA862D4}" srcOrd="3" destOrd="0" presId="urn:microsoft.com/office/officeart/2005/8/layout/vList2#1"/>
    <dgm:cxn modelId="{851A1AF1-589E-46EC-91CE-E72115D23151}" type="presParOf" srcId="{9E8DD5B5-C8E7-4E5C-9589-AEBCF7593913}" destId="{6A14C509-36AE-4C3C-9B41-FCFA7DB42CB2}" srcOrd="4" destOrd="0" presId="urn:microsoft.com/office/officeart/2005/8/layout/vList2#1"/>
    <dgm:cxn modelId="{A888147E-14D9-4112-9C51-224EF66CC38E}" type="presParOf" srcId="{9E8DD5B5-C8E7-4E5C-9589-AEBCF7593913}" destId="{F704B2C2-1787-4D32-8544-FE0FC5554A56}" srcOrd="5" destOrd="0" presId="urn:microsoft.com/office/officeart/2005/8/layout/vList2#1"/>
    <dgm:cxn modelId="{8722C19B-C7B7-487C-810E-43A3142DF3FC}" type="presParOf" srcId="{9E8DD5B5-C8E7-4E5C-9589-AEBCF7593913}" destId="{51E91549-3817-4227-995F-3E935AAAF392}" srcOrd="6" destOrd="0" presId="urn:microsoft.com/office/officeart/2005/8/layout/vList2#1"/>
    <dgm:cxn modelId="{C7DE9DEC-99A9-4CAD-AE44-F7307271441E}" type="presParOf" srcId="{9E8DD5B5-C8E7-4E5C-9589-AEBCF7593913}" destId="{6CD6D3F2-5C9D-47C3-93C6-F391367F828F}" srcOrd="7" destOrd="0" presId="urn:microsoft.com/office/officeart/2005/8/layout/vList2#1"/>
    <dgm:cxn modelId="{3E814716-A9BA-4B5F-A28B-36D171CCDBDA}" type="presParOf" srcId="{9E8DD5B5-C8E7-4E5C-9589-AEBCF7593913}" destId="{B4D44F09-11FC-4A53-93B3-FC7F75F434A6}" srcOrd="8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18408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baseline="0" dirty="0"/>
            <a:t>1. Project Background</a:t>
          </a:r>
          <a:endParaRPr lang="zh-CN" sz="2700" kern="1200" dirty="0"/>
        </a:p>
      </dsp:txBody>
      <dsp:txXfrm>
        <a:off x="39323" y="223409"/>
        <a:ext cx="10826219" cy="726899"/>
      </dsp:txXfrm>
    </dsp:sp>
    <dsp:sp modelId="{777DD743-4A89-4D0B-8A97-C557529EA32C}">
      <dsp:nvSpPr>
        <dsp:cNvPr id="0" name=""/>
        <dsp:cNvSpPr/>
      </dsp:nvSpPr>
      <dsp:spPr>
        <a:xfrm>
          <a:off x="0" y="1067391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2. </a:t>
          </a:r>
          <a:r>
            <a:rPr lang="en-US" altLang="zh-CN" sz="2700" kern="1200" baseline="0" dirty="0"/>
            <a:t>Analysis of entities and relations</a:t>
          </a:r>
          <a:endParaRPr lang="zh-CN" sz="2700" kern="1200" dirty="0"/>
        </a:p>
      </dsp:txBody>
      <dsp:txXfrm>
        <a:off x="39323" y="1106714"/>
        <a:ext cx="10826219" cy="726899"/>
      </dsp:txXfrm>
    </dsp:sp>
    <dsp:sp modelId="{6A14C509-36AE-4C3C-9B41-FCFA7DB42CB2}">
      <dsp:nvSpPr>
        <dsp:cNvPr id="0" name=""/>
        <dsp:cNvSpPr/>
      </dsp:nvSpPr>
      <dsp:spPr>
        <a:xfrm>
          <a:off x="0" y="195069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3. E-R diagram &amp; normalization and construction of database</a:t>
          </a:r>
          <a:endParaRPr lang="zh-CN" sz="2700" kern="1200" dirty="0"/>
        </a:p>
      </dsp:txBody>
      <dsp:txXfrm>
        <a:off x="39323" y="1990019"/>
        <a:ext cx="10826219" cy="726899"/>
      </dsp:txXfrm>
    </dsp:sp>
    <dsp:sp modelId="{51E91549-3817-4227-995F-3E935AAAF392}">
      <dsp:nvSpPr>
        <dsp:cNvPr id="0" name=""/>
        <dsp:cNvSpPr/>
      </dsp:nvSpPr>
      <dsp:spPr>
        <a:xfrm>
          <a:off x="0" y="2834001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4. Queries of relations for daily operation and activities</a:t>
          </a:r>
          <a:endParaRPr lang="zh-CN" sz="2700" kern="1200" dirty="0"/>
        </a:p>
      </dsp:txBody>
      <dsp:txXfrm>
        <a:off x="39323" y="2873324"/>
        <a:ext cx="10826219" cy="726899"/>
      </dsp:txXfrm>
    </dsp:sp>
    <dsp:sp modelId="{B4D44F09-11FC-4A53-93B3-FC7F75F434A6}">
      <dsp:nvSpPr>
        <dsp:cNvPr id="0" name=""/>
        <dsp:cNvSpPr/>
      </dsp:nvSpPr>
      <dsp:spPr>
        <a:xfrm>
          <a:off x="0" y="371730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5. SQL queries for data analysis</a:t>
          </a:r>
          <a:endParaRPr lang="zh-CN" sz="2700" kern="1200" dirty="0"/>
        </a:p>
      </dsp:txBody>
      <dsp:txXfrm>
        <a:off x="39323" y="3756629"/>
        <a:ext cx="10826219" cy="726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2021/4/22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2021/4/22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/>
              <a:t>单击此处编辑母版文本样式</a:t>
            </a:r>
          </a:p>
          <a:p>
            <a:pPr lvl="1" rtl="0"/>
            <a:r>
              <a:rPr lang="en-US" noProof="0" dirty="0"/>
              <a:t>第二级</a:t>
            </a:r>
          </a:p>
          <a:p>
            <a:pPr lvl="2" rtl="0"/>
            <a:r>
              <a:rPr lang="en-US" noProof="0" dirty="0"/>
              <a:t>第三级</a:t>
            </a:r>
          </a:p>
          <a:p>
            <a:pPr lvl="3" rtl="0"/>
            <a:r>
              <a:rPr lang="en-US" noProof="0" dirty="0"/>
              <a:t>第四级</a:t>
            </a:r>
          </a:p>
          <a:p>
            <a:pPr lvl="4" rtl="0"/>
            <a:r>
              <a:rPr 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503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/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en-US" noProof="0"/>
              <a:t>标题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noProof="0"/>
              <a:t>副标题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/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0" name="文本占位符 2"/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/>
          <p:cNvCxnSpPr/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/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2021/4/22</a:t>
            </a:fld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单击此处编辑母版文本样式</a:t>
            </a:r>
          </a:p>
          <a:p>
            <a:pPr lvl="1" rtl="0"/>
            <a:r>
              <a:rPr lang="en-US" noProof="0"/>
              <a:t>第二级</a:t>
            </a:r>
          </a:p>
          <a:p>
            <a:pPr lvl="2" rtl="0"/>
            <a:r>
              <a:rPr lang="en-US" noProof="0"/>
              <a:t>第三级</a:t>
            </a:r>
          </a:p>
          <a:p>
            <a:pPr lvl="3" rtl="0"/>
            <a:r>
              <a:rPr lang="en-US" noProof="0"/>
              <a:t>第四级</a:t>
            </a:r>
          </a:p>
          <a:p>
            <a:pPr lvl="4" rtl="0"/>
            <a:r>
              <a:rPr lang="en-US" noProof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en-US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660" r="24134"/>
          <a:stretch>
            <a:fillRect/>
          </a:stretch>
        </p:blipFill>
        <p:spPr>
          <a:xfrm>
            <a:off x="5923125" y="0"/>
            <a:ext cx="6268875" cy="685800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 --Normalization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BB27B2-8E31-49BB-BD23-517528A03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663"/>
          <a:stretch/>
        </p:blipFill>
        <p:spPr>
          <a:xfrm>
            <a:off x="65196" y="1548913"/>
            <a:ext cx="12061607" cy="413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89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D25BA3-5336-4E80-9E3A-EEE79AD30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335" y="1304224"/>
            <a:ext cx="6974367" cy="55247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418217" y="2189481"/>
            <a:ext cx="469682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 Construct all the tables </a:t>
            </a:r>
            <a:r>
              <a:rPr lang="en-US" altLang="zh-CN" dirty="0">
                <a:solidFill>
                  <a:srgbClr val="292C48"/>
                </a:solidFill>
              </a:rPr>
              <a:t>of the ERD and import data to them.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3397012" y="631824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Step2_Construction.sql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648149" y="1054617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C87CE8-604F-4275-AA13-C5170C8E2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38" y="1709936"/>
            <a:ext cx="3162574" cy="5075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684468" y="4458198"/>
            <a:ext cx="485938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3. Set primary keys and foreign keys for each table.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4367997" y="6190637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Step3_Connection.sql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530181" y="1110712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C6F600-4013-48CA-8D01-6790F6F40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967" y="1766031"/>
            <a:ext cx="3878916" cy="51363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0" y="87376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Generate the ERD: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10700A-0226-4975-864C-FC49FE6D0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480" y="339360"/>
            <a:ext cx="6751905" cy="630990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2.2 Question 1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43890" y="3602990"/>
            <a:ext cx="11090910" cy="1932305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643890" y="313690"/>
            <a:ext cx="10904220" cy="868045"/>
          </a:xfrm>
          <a:noFill/>
        </p:spPr>
        <p:txBody>
          <a:bodyPr rtlCol="0">
            <a:scene3d>
              <a:camera prst="orthographicFront"/>
              <a:lightRig rig="threePt" dir="t"/>
            </a:scene3d>
          </a:bodyPr>
          <a:lstStyle/>
          <a:p>
            <a:pPr fontAlgn="auto">
              <a:lnSpc>
                <a:spcPct val="100000"/>
              </a:lnSpc>
            </a:pP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2.2 Question 1</a:t>
            </a:r>
            <a:r>
              <a:rPr lang="zh-CN" altLang="en-US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get the year for every state in US when the largest number of bridges were built in that state.</a:t>
            </a:r>
          </a:p>
        </p:txBody>
      </p:sp>
      <p:sp>
        <p:nvSpPr>
          <p:cNvPr id="4" name="矩形 3"/>
          <p:cNvSpPr/>
          <p:nvPr/>
        </p:nvSpPr>
        <p:spPr>
          <a:xfrm>
            <a:off x="654685" y="1446530"/>
            <a:ext cx="11090910" cy="21564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43890" y="1343660"/>
            <a:ext cx="96761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 table bridge_count as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STATE_CODE_001 as count_state, year_built_027 as count_year,count(*) as count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rawdata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group by year_built_027,state_code_001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having YEAR_BUILT_027!='';</a:t>
            </a:r>
          </a:p>
          <a:p>
            <a:endParaRPr lang="zh-CN" alt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a.*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bridge_count a inner join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(select count_state,max(count) count from bridge_count group by count_state)b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 a.count_state = b.count_state and a.count = b.count order by a.count_state;</a:t>
            </a:r>
          </a:p>
          <a:p>
            <a:endParaRPr lang="zh-CN" altLang="en-US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6050" y="4772660"/>
            <a:ext cx="3968750" cy="922020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selected the number of years and data in each state with the most Bridge</a:t>
            </a:r>
            <a:r>
              <a:rPr 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691120" y="2126615"/>
            <a:ext cx="4043680" cy="14763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group count the newly created table, find the number of Bridges built in each state per year, and record as count</a:t>
            </a:r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\ERG3010\ERG3010-Project\Analysis\question1.pngquestion1"/>
          <p:cNvPicPr>
            <a:picLocks noChangeAspect="1"/>
          </p:cNvPicPr>
          <p:nvPr/>
        </p:nvPicPr>
        <p:blipFill>
          <a:blip r:embed="rId3"/>
          <a:srcRect b="49924"/>
          <a:stretch>
            <a:fillRect/>
          </a:stretch>
        </p:blipFill>
        <p:spPr>
          <a:xfrm>
            <a:off x="2045335" y="1240155"/>
            <a:ext cx="2459355" cy="5431790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563848" y="495700"/>
            <a:ext cx="10904438" cy="583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rtlCol="0"/>
          <a:lstStyle/>
          <a:p>
            <a:r>
              <a:rPr lang="en-US" altLang="zh-CN" dirty="0">
                <a:solidFill>
                  <a:schemeClr val="bg2"/>
                </a:solidFill>
              </a:rPr>
              <a:t>2.2 Question 1 Results</a:t>
            </a:r>
          </a:p>
        </p:txBody>
      </p:sp>
      <p:pic>
        <p:nvPicPr>
          <p:cNvPr id="3" name="图片 2" descr="D:\ERG3010\ERG3010-Project\Analysis\question1.pngquestion1"/>
          <p:cNvPicPr>
            <a:picLocks noChangeAspect="1"/>
          </p:cNvPicPr>
          <p:nvPr/>
        </p:nvPicPr>
        <p:blipFill>
          <a:blip r:embed="rId3"/>
          <a:srcRect t="50006"/>
          <a:stretch>
            <a:fillRect/>
          </a:stretch>
        </p:blipFill>
        <p:spPr>
          <a:xfrm>
            <a:off x="6121400" y="1327150"/>
            <a:ext cx="2508250" cy="55308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2.3 Question 2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26" y="1736459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963423971"/>
              </p:ext>
            </p:extLst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44" y="1723848"/>
            <a:ext cx="5829534" cy="43721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22" y="1814539"/>
            <a:ext cx="5551298" cy="416347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34" y="169163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57987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6115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001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8237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41984" y="0"/>
            <a:ext cx="7650016" cy="6857999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976771" y="765043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2.4 Further questions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  <p:pic>
        <p:nvPicPr>
          <p:cNvPr id="7" name="图片占位符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729" r="21729"/>
          <a:stretch>
            <a:fillRect/>
          </a:stretch>
        </p:blipFill>
        <p:spPr>
          <a:xfrm>
            <a:off x="-666384" y="765043"/>
            <a:ext cx="5643155" cy="5715000"/>
          </a:xfrm>
        </p:spPr>
      </p:pic>
      <p:sp>
        <p:nvSpPr>
          <p:cNvPr id="8" name="内容占位符 22"/>
          <p:cNvSpPr txBox="1"/>
          <p:nvPr/>
        </p:nvSpPr>
        <p:spPr>
          <a:xfrm>
            <a:off x="5153066" y="1769918"/>
            <a:ext cx="6134694" cy="49117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2.4.1 How does design load change over time?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2.4.2 How do structure kind and type change over time?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2.4.3 Is design load correlated with structure type and design type?</a:t>
            </a:r>
            <a:endParaRPr lang="en-US" dirty="0">
              <a:solidFill>
                <a:schemeClr val="bg1"/>
              </a:solidFill>
            </a:endParaRPr>
          </a:p>
          <a:p>
            <a:endParaRPr lang="en-US" altLang="ja-JP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69948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</a:p>
          <a:p>
            <a:pPr rtl="0"/>
            <a:r>
              <a:rPr lang="en-US" altLang="zh-CN" dirty="0"/>
              <a:t>Database background and working environment of the project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81760" y="2375267"/>
            <a:ext cx="10515599" cy="2107466"/>
          </a:xfrm>
        </p:spPr>
        <p:txBody>
          <a:bodyPr rtlCol="0"/>
          <a:lstStyle/>
          <a:p>
            <a:r>
              <a:rPr lang="en-US" altLang="zh-CN" sz="3200" dirty="0">
                <a:solidFill>
                  <a:schemeClr val="bg1"/>
                </a:solidFill>
              </a:rPr>
              <a:t>2.4.1 How does design load change over time?</a:t>
            </a:r>
            <a:br>
              <a:rPr lang="en-US" altLang="zh-CN" sz="3200" dirty="0">
                <a:solidFill>
                  <a:schemeClr val="bg1"/>
                </a:solidFill>
              </a:rPr>
            </a:b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How Does Design Load Change over Time?</a:t>
            </a:r>
            <a:endParaRPr lang="en-US" dirty="0"/>
          </a:p>
        </p:txBody>
      </p:sp>
      <p:graphicFrame>
        <p:nvGraphicFramePr>
          <p:cNvPr id="5" name="图表 4"/>
          <p:cNvGraphicFramePr/>
          <p:nvPr/>
        </p:nvGraphicFramePr>
        <p:xfrm>
          <a:off x="332510" y="1686703"/>
          <a:ext cx="6878782" cy="4818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764" y="1546249"/>
            <a:ext cx="3741087" cy="242827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802764" y="4222699"/>
            <a:ext cx="41953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0" i="0" dirty="0">
                <a:solidFill>
                  <a:srgbClr val="202124"/>
                </a:solidFill>
                <a:effectLst/>
                <a:latin typeface="Google Sans"/>
              </a:rPr>
              <a:t>Pearson correlation coefficient</a:t>
            </a:r>
          </a:p>
          <a:p>
            <a:pPr algn="ctr"/>
            <a:r>
              <a:rPr lang="en-US" altLang="zh-CN" sz="2400" i="1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 = 0.86 &gt; 0.75</a:t>
            </a:r>
          </a:p>
          <a:p>
            <a:pPr algn="ctr"/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very good correlation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867600" y="6135376"/>
            <a:ext cx="6873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-11181" y="1348149"/>
            <a:ext cx="22953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938387"/>
            <a:ext cx="10515599" cy="2107466"/>
          </a:xfrm>
        </p:spPr>
        <p:txBody>
          <a:bodyPr rtlCol="0"/>
          <a:lstStyle/>
          <a:p>
            <a:r>
              <a:rPr lang="en-US" altLang="zh-CN" sz="3200" dirty="0">
                <a:solidFill>
                  <a:schemeClr val="bg1"/>
                </a:solidFill>
              </a:rPr>
              <a:t>2.4.2 </a:t>
            </a:r>
            <a:r>
              <a:rPr lang="en-US" altLang="zh-CN" sz="2800" dirty="0"/>
              <a:t>How Does Structure Kind Change over Time?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Kind Change over Time?</a:t>
            </a:r>
            <a:endParaRPr lang="en-US" dirty="0"/>
          </a:p>
        </p:txBody>
      </p:sp>
      <p:graphicFrame>
        <p:nvGraphicFramePr>
          <p:cNvPr id="8" name="图表 7"/>
          <p:cNvGraphicFramePr/>
          <p:nvPr/>
        </p:nvGraphicFramePr>
        <p:xfrm>
          <a:off x="342899" y="1288473"/>
          <a:ext cx="11481955" cy="519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9258302" y="1759981"/>
          <a:ext cx="2590799" cy="472496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63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 continuous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Wood or Timber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Masonry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Aluminum, Wrought Iron, or Cast Iron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221673" y="1277974"/>
            <a:ext cx="2590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581008" y="1277974"/>
            <a:ext cx="2160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Kind Ratio</a:t>
            </a:r>
            <a:endParaRPr lang="zh-CN" altLang="en-US" sz="1800" dirty="0"/>
          </a:p>
        </p:txBody>
      </p:sp>
      <p:sp>
        <p:nvSpPr>
          <p:cNvPr id="15" name="文本框 14"/>
          <p:cNvSpPr txBox="1"/>
          <p:nvPr/>
        </p:nvSpPr>
        <p:spPr>
          <a:xfrm>
            <a:off x="7419702" y="6374560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Type Change over Time?</a:t>
            </a:r>
            <a:endParaRPr 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363682" y="1423555"/>
          <a:ext cx="11430000" cy="4951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8414904" y="1423555"/>
          <a:ext cx="3378778" cy="4748649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314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Slab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Stringer/Multi-beam or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Girder and </a:t>
                      </a:r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Floorbeam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 System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Tee Beam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Multiple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Single or Spread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Frame (except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Orthotropic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Thru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Thru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Suspension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Stayed Girder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Lift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Bascule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Swing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Tunnel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Culvert (includes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Mixed types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Segmental Box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Channel Beam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3657600" y="12388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0" name="文本框 9"/>
          <p:cNvSpPr txBox="1"/>
          <p:nvPr/>
        </p:nvSpPr>
        <p:spPr>
          <a:xfrm>
            <a:off x="-422130" y="1251906"/>
            <a:ext cx="3402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Type Ratio</a:t>
            </a:r>
            <a:endParaRPr lang="zh-CN" altLang="en-US" sz="1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888479" y="6361543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887587"/>
            <a:ext cx="10515599" cy="2107466"/>
          </a:xfrm>
        </p:spPr>
        <p:txBody>
          <a:bodyPr rtlCol="0"/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2.4.3 </a:t>
            </a:r>
            <a:r>
              <a:rPr lang="en-US" altLang="zh-CN" sz="2800" dirty="0">
                <a:solidFill>
                  <a:schemeClr val="bg1"/>
                </a:solidFill>
              </a:rPr>
              <a:t>Is design load correlated with structure type 	  and design type?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2.4.3.a </a:t>
            </a:r>
            <a:r>
              <a:rPr lang="en-US" altLang="zh-CN" dirty="0">
                <a:solidFill>
                  <a:schemeClr val="bg1"/>
                </a:solidFill>
              </a:rPr>
              <a:t>design load vs structure type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14" y="16713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2.4.3.b </a:t>
            </a:r>
            <a:r>
              <a:rPr lang="en-US" altLang="zh-CN" dirty="0">
                <a:solidFill>
                  <a:schemeClr val="bg1"/>
                </a:solidFill>
              </a:rPr>
              <a:t>design load vs design type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7" y="1549401"/>
            <a:ext cx="6265333" cy="4699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Further work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 Website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3. Website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567055" y="1442720"/>
            <a:ext cx="106076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pymysql</a:t>
            </a:r>
          </a:p>
          <a:p>
            <a:r>
              <a:rPr lang="en-US" altLang="zh-CN"/>
              <a:t>Flask</a:t>
            </a:r>
          </a:p>
        </p:txBody>
      </p:sp>
      <p:cxnSp>
        <p:nvCxnSpPr>
          <p:cNvPr id="4" name="曲线连接符 3"/>
          <p:cNvCxnSpPr/>
          <p:nvPr/>
        </p:nvCxnSpPr>
        <p:spPr>
          <a:xfrm>
            <a:off x="1969135" y="1742440"/>
            <a:ext cx="7589520" cy="1273810"/>
          </a:xfrm>
          <a:prstGeom prst="curvedConnector3">
            <a:avLst>
              <a:gd name="adj1" fmla="val 500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686925" y="2769870"/>
            <a:ext cx="1856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local mysql database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r="50677" b="91354"/>
          <a:stretch>
            <a:fillRect/>
          </a:stretch>
        </p:blipFill>
        <p:spPr>
          <a:xfrm>
            <a:off x="502285" y="4491355"/>
            <a:ext cx="11350625" cy="8477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1.1 Goal of the project</a:t>
            </a:r>
          </a:p>
        </p:txBody>
      </p:sp>
      <p:sp>
        <p:nvSpPr>
          <p:cNvPr id="5" name="标题 2"/>
          <p:cNvSpPr txBox="1"/>
          <p:nvPr/>
        </p:nvSpPr>
        <p:spPr>
          <a:xfrm>
            <a:off x="1233737" y="2067958"/>
            <a:ext cx="9715790" cy="34692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The project aims to study the recorded data of the </a:t>
            </a:r>
            <a:r>
              <a:rPr lang="en-US" altLang="zh-CN" dirty="0">
                <a:solidFill>
                  <a:srgbClr val="FF0000"/>
                </a:solidFill>
              </a:rPr>
              <a:t>FIFA player’s information </a:t>
            </a:r>
            <a:r>
              <a:rPr lang="en-US" altLang="zh-CN" dirty="0">
                <a:solidFill>
                  <a:srgbClr val="292C48"/>
                </a:solidFill>
              </a:rPr>
              <a:t>and tries to find out some interesting hidden information from the data.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504944" y="968754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92C48"/>
                </a:solidFill>
              </a:rPr>
              <a:t>How to run the website: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463256" y="1434635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terminal</a:t>
            </a:r>
            <a:r>
              <a:rPr lang="en-US" altLang="zh-CN" sz="2800" b="1" spc="150" dirty="0">
                <a:solidFill>
                  <a:srgbClr val="282C47"/>
                </a:solidFill>
              </a:rPr>
              <a:t> in the folder of the website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dirty="0">
                <a:solidFill>
                  <a:srgbClr val="282C47"/>
                </a:solidFill>
              </a:rPr>
              <a:t>type “</a:t>
            </a:r>
            <a:r>
              <a:rPr lang="en-US" altLang="zh-CN" sz="2800" dirty="0">
                <a:solidFill>
                  <a:srgbClr val="FF0000"/>
                </a:solidFill>
              </a:rPr>
              <a:t>python app.py</a:t>
            </a:r>
            <a:r>
              <a:rPr lang="en-US" altLang="zh-CN" sz="2800" dirty="0">
                <a:solidFill>
                  <a:srgbClr val="282C47"/>
                </a:solidFill>
              </a:rPr>
              <a:t>” to run the program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link</a:t>
            </a:r>
            <a:r>
              <a:rPr lang="en-US" altLang="zh-CN" sz="2800" b="1" spc="150" dirty="0">
                <a:solidFill>
                  <a:srgbClr val="282C47"/>
                </a:solidFill>
              </a:rPr>
              <a:t> generated in the terminal by Chrome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765" y="1500034"/>
            <a:ext cx="9715371" cy="31411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765" y="5357966"/>
            <a:ext cx="6542275" cy="939082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41074" y="896966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1.</a:t>
            </a:r>
          </a:p>
        </p:txBody>
      </p:sp>
      <p:sp>
        <p:nvSpPr>
          <p:cNvPr id="9" name="标题 2"/>
          <p:cNvSpPr txBox="1"/>
          <p:nvPr/>
        </p:nvSpPr>
        <p:spPr>
          <a:xfrm>
            <a:off x="529193" y="5141096"/>
            <a:ext cx="10497943" cy="1155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2.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621958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search function is connected to the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local MySQL database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.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639413" y="2814264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And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196" y="1362245"/>
            <a:ext cx="4416323" cy="5128861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034777"/>
            <a:ext cx="7850164" cy="1227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73" y="2411502"/>
            <a:ext cx="4416323" cy="3262719"/>
          </a:xfrm>
          <a:prstGeom prst="rect">
            <a:avLst/>
          </a:prstGeom>
        </p:spPr>
      </p:pic>
      <p:sp>
        <p:nvSpPr>
          <p:cNvPr id="5" name="矩形: 圆角 4"/>
          <p:cNvSpPr/>
          <p:nvPr/>
        </p:nvSpPr>
        <p:spPr>
          <a:xfrm>
            <a:off x="1456001" y="2877672"/>
            <a:ext cx="2779058" cy="1573632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569721" y="4509247"/>
            <a:ext cx="2625090" cy="196103"/>
          </a:xfrm>
          <a:prstGeom prst="roundRect">
            <a:avLst/>
          </a:prstGeom>
          <a:noFill/>
          <a:ln w="3810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1569721" y="4790189"/>
            <a:ext cx="2625090" cy="196103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连接符: 肘形 12"/>
          <p:cNvCxnSpPr/>
          <p:nvPr/>
        </p:nvCxnSpPr>
        <p:spPr>
          <a:xfrm flipV="1">
            <a:off x="4235059" y="2072617"/>
            <a:ext cx="3913859" cy="1566608"/>
          </a:xfrm>
          <a:prstGeom prst="bentConnector3">
            <a:avLst>
              <a:gd name="adj1" fmla="val 1449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肘形 16"/>
          <p:cNvCxnSpPr>
            <a:stCxn id="7" idx="3"/>
          </p:cNvCxnSpPr>
          <p:nvPr/>
        </p:nvCxnSpPr>
        <p:spPr>
          <a:xfrm flipV="1">
            <a:off x="4194811" y="3300340"/>
            <a:ext cx="1753385" cy="1306959"/>
          </a:xfrm>
          <a:prstGeom prst="bentConnector3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肘形 19"/>
          <p:cNvCxnSpPr>
            <a:stCxn id="8" idx="3"/>
          </p:cNvCxnSpPr>
          <p:nvPr/>
        </p:nvCxnSpPr>
        <p:spPr>
          <a:xfrm flipV="1">
            <a:off x="4194811" y="4220624"/>
            <a:ext cx="1791233" cy="667617"/>
          </a:xfrm>
          <a:prstGeom prst="bentConnector3">
            <a:avLst>
              <a:gd name="adj1" fmla="val 72521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table_1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37" y="2096704"/>
            <a:ext cx="4595975" cy="4277856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020235" y="3021108"/>
            <a:ext cx="7772399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“</a:t>
            </a:r>
            <a:r>
              <a:rPr lang="en-US" altLang="zh-CN" sz="2800" dirty="0" err="1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1225247" y="5951997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45" y="2764137"/>
            <a:ext cx="8756139" cy="3033023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9723787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Inner join &amp; 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table_2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6539870" y="2916693"/>
            <a:ext cx="526228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1180425" y="5604058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77" y="2926594"/>
            <a:ext cx="8824725" cy="3208298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495977" y="943301"/>
            <a:ext cx="1057543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Inner join &amp; create target table </a:t>
            </a:r>
            <a:r>
              <a:rPr lang="en-US" altLang="zh-CN" sz="2800" dirty="0" err="1">
                <a:solidFill>
                  <a:srgbClr val="FF0000"/>
                </a:solidFill>
              </a:rPr>
              <a:t>webstite_database</a:t>
            </a:r>
            <a:endParaRPr lang="en-US" altLang="zh-CN" sz="28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5886892" y="2335425"/>
            <a:ext cx="5262284" cy="2451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3.“</a:t>
            </a:r>
            <a:r>
              <a:rPr lang="en-US" altLang="zh-CN" sz="2800" dirty="0">
                <a:solidFill>
                  <a:srgbClr val="FF0000"/>
                </a:solidFill>
              </a:rPr>
              <a:t>structure_type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897603" y="5791421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4. </a:t>
            </a:r>
            <a:r>
              <a:rPr lang="en-US" altLang="zh-CN" sz="2800" dirty="0"/>
              <a:t>Performance evaluation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Creating Indexes and small tables</a:t>
            </a:r>
          </a:p>
          <a:p>
            <a:pPr rtl="0"/>
            <a:r>
              <a:rPr lang="en-US" altLang="zh-CN" dirty="0"/>
              <a:t>PCC Algorithm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4417933" y="2217990"/>
            <a:ext cx="8014447" cy="2968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a small table “</a:t>
            </a:r>
            <a:r>
              <a:rPr lang="en-US" altLang="zh-CN" dirty="0" err="1">
                <a:solidFill>
                  <a:srgbClr val="FF0000"/>
                </a:solidFill>
              </a:rPr>
              <a:t>website_database</a:t>
            </a:r>
            <a:r>
              <a:rPr lang="en-US" altLang="zh-CN" dirty="0">
                <a:solidFill>
                  <a:srgbClr val="292C48"/>
                </a:solidFill>
              </a:rPr>
              <a:t>” is created.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some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indexes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are added to this table.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33" y="2780376"/>
            <a:ext cx="3896600" cy="2301500"/>
          </a:xfrm>
          <a:prstGeom prst="rect">
            <a:avLst/>
          </a:prstGeom>
        </p:spPr>
      </p:pic>
      <p:sp>
        <p:nvSpPr>
          <p:cNvPr id="8" name="标题 2"/>
          <p:cNvSpPr txBox="1"/>
          <p:nvPr/>
        </p:nvSpPr>
        <p:spPr>
          <a:xfrm>
            <a:off x="367851" y="1110752"/>
            <a:ext cx="9779114" cy="14323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92C48"/>
                </a:solidFill>
              </a:rPr>
              <a:t>To improve the searching speed of the website: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489908" y="2225592"/>
            <a:ext cx="1788160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Test script: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489908" y="4489482"/>
            <a:ext cx="145734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0" y="3013119"/>
            <a:ext cx="9454042" cy="9159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3" y="5314619"/>
            <a:ext cx="11162228" cy="560371"/>
          </a:xfrm>
          <a:prstGeom prst="rect">
            <a:avLst/>
          </a:prstGeom>
        </p:spPr>
      </p:pic>
      <p:sp>
        <p:nvSpPr>
          <p:cNvPr id="14" name="矩形: 圆角 13"/>
          <p:cNvSpPr/>
          <p:nvPr/>
        </p:nvSpPr>
        <p:spPr>
          <a:xfrm>
            <a:off x="10472851" y="5626198"/>
            <a:ext cx="1328790" cy="18655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/>
        </p:nvSpPr>
        <p:spPr>
          <a:xfrm>
            <a:off x="10472850" y="5353740"/>
            <a:ext cx="1328789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468784" y="1352792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1.2 Working Environment: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830809" y="1657542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+ MySQL Workbench 8.0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5177" y="3565269"/>
            <a:ext cx="10521646" cy="2691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 &gt;= 3.7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flask 1.1.2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pymysql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0.9.3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21332" y="1185187"/>
            <a:ext cx="4561905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759" y="2189751"/>
            <a:ext cx="4893390" cy="2149853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648149" y="1402774"/>
          <a:ext cx="10895701" cy="4735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1%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747" y="2984685"/>
            <a:ext cx="4561905" cy="43809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all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49" y="2432276"/>
            <a:ext cx="4893390" cy="214985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232" y="3309085"/>
            <a:ext cx="5247619" cy="219048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References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6"/>
            <a:ext cx="10904438" cy="50327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92C48"/>
                </a:solidFill>
              </a:rPr>
              <a:t>Pictures:</a:t>
            </a:r>
          </a:p>
          <a:p>
            <a:pPr>
              <a:lnSpc>
                <a:spcPct val="150000"/>
              </a:lnSpc>
            </a:pP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ArtStation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- Battlefield V: Rotterdam, Darko </a:t>
            </a: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Pracic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| Battlefield, Rotterdam, Terrain. Retrieved from https://www.google.com.hk/url?sa=i&amp;url=https%3A%2F%2Fwww.pinterest.com%2Fpin%2F381046818470004498%2F&amp;psig=AOvVaw3t9oF_-TVJCYbPW0Zg8JXd&amp;ust=1607241921651000&amp;source=images&amp;cd=vfe&amp;ved=0CA0QjhxqFwoTCKD6j--wtu0CFQAAAAAdAAAAABAD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2. Entities &amp; Relations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Database design</a:t>
            </a:r>
          </a:p>
          <a:p>
            <a:pPr rtl="0"/>
            <a:r>
              <a:rPr lang="en-US" altLang="zh-CN" dirty="0"/>
              <a:t>Question 1 &amp; 2</a:t>
            </a:r>
          </a:p>
          <a:p>
            <a:pPr rtl="0"/>
            <a:r>
              <a:rPr lang="en-US" altLang="zh-CN" dirty="0"/>
              <a:t>Further questions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2.1 Database design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549767" y="1558569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mainly divided the raw data into two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1147710" y="2929731"/>
            <a:ext cx="8271506" cy="18704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player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players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club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club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league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league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“</a:t>
            </a:r>
            <a:r>
              <a:rPr lang="en-US" altLang="zh-CN" dirty="0">
                <a:solidFill>
                  <a:srgbClr val="FF0000"/>
                </a:solidFill>
              </a:rPr>
              <a:t>country/region</a:t>
            </a:r>
            <a:r>
              <a:rPr lang="en-US" altLang="zh-CN" dirty="0">
                <a:solidFill>
                  <a:srgbClr val="292C48"/>
                </a:solidFill>
              </a:rPr>
              <a:t>”: the information about the country or region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0809" y="4800162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table (2)(3)(4) </a:t>
            </a:r>
            <a:r>
              <a:rPr lang="en-US" altLang="zh-CN" dirty="0">
                <a:solidFill>
                  <a:srgbClr val="292C48"/>
                </a:solidFill>
              </a:rPr>
              <a:t>were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connected with a player table: “player”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37F8786-294F-44AA-94FF-54737DB4E3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2" r="15475"/>
          <a:stretch/>
        </p:blipFill>
        <p:spPr>
          <a:xfrm>
            <a:off x="3116422" y="1353580"/>
            <a:ext cx="5789182" cy="5141268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071CB3B-EFD4-4846-922B-87ACC836CCEE}"/>
              </a:ext>
            </a:extLst>
          </p:cNvPr>
          <p:cNvSpPr/>
          <p:nvPr/>
        </p:nvSpPr>
        <p:spPr>
          <a:xfrm>
            <a:off x="3163078" y="1455576"/>
            <a:ext cx="1343608" cy="116632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0FE8F9B-E09F-48C7-8C4F-1683CFA2397A}"/>
              </a:ext>
            </a:extLst>
          </p:cNvPr>
          <p:cNvSpPr/>
          <p:nvPr/>
        </p:nvSpPr>
        <p:spPr>
          <a:xfrm>
            <a:off x="7508035" y="1691952"/>
            <a:ext cx="1343608" cy="687354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BA55DBB-D5D8-41AA-8912-4F8798CA833D}"/>
              </a:ext>
            </a:extLst>
          </p:cNvPr>
          <p:cNvSpPr/>
          <p:nvPr/>
        </p:nvSpPr>
        <p:spPr>
          <a:xfrm>
            <a:off x="3163078" y="2919258"/>
            <a:ext cx="1343608" cy="125152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31F6D28-7101-4A7A-A4B2-5494815E23FC}"/>
              </a:ext>
            </a:extLst>
          </p:cNvPr>
          <p:cNvSpPr/>
          <p:nvPr/>
        </p:nvSpPr>
        <p:spPr>
          <a:xfrm>
            <a:off x="5694784" y="2262674"/>
            <a:ext cx="1555102" cy="4232174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6BCE15E-653D-4E41-A411-8421618203F7}"/>
              </a:ext>
            </a:extLst>
          </p:cNvPr>
          <p:cNvSpPr txBox="1"/>
          <p:nvPr/>
        </p:nvSpPr>
        <p:spPr>
          <a:xfrm>
            <a:off x="2093166" y="1507286"/>
            <a:ext cx="1685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League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D9EF779-545E-48FA-897B-769F66734F27}"/>
              </a:ext>
            </a:extLst>
          </p:cNvPr>
          <p:cNvSpPr txBox="1"/>
          <p:nvPr/>
        </p:nvSpPr>
        <p:spPr>
          <a:xfrm>
            <a:off x="2332654" y="2900436"/>
            <a:ext cx="140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Club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E1B0ACF-7BA7-4E6C-993B-A1509FED4BCA}"/>
              </a:ext>
            </a:extLst>
          </p:cNvPr>
          <p:cNvSpPr txBox="1"/>
          <p:nvPr/>
        </p:nvSpPr>
        <p:spPr>
          <a:xfrm>
            <a:off x="8976049" y="1876618"/>
            <a:ext cx="19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Country/Region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58EEAC0-FD8E-4024-93DC-D147083AD972}"/>
              </a:ext>
            </a:extLst>
          </p:cNvPr>
          <p:cNvSpPr txBox="1"/>
          <p:nvPr/>
        </p:nvSpPr>
        <p:spPr>
          <a:xfrm>
            <a:off x="7427167" y="3582955"/>
            <a:ext cx="870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Player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76</TotalTime>
  <Words>1332</Words>
  <Application>Microsoft Office PowerPoint</Application>
  <PresentationFormat>宽屏</PresentationFormat>
  <Paragraphs>345</Paragraphs>
  <Slides>55</Slides>
  <Notes>54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2" baseType="lpstr">
      <vt:lpstr>Google Sans</vt:lpstr>
      <vt:lpstr>Meiryo UI</vt:lpstr>
      <vt:lpstr>Microsoft YaHei UI</vt:lpstr>
      <vt:lpstr>Arial</vt:lpstr>
      <vt:lpstr>Calibri</vt:lpstr>
      <vt:lpstr>Wingdings</vt:lpstr>
      <vt:lpstr>最小和静音</vt:lpstr>
      <vt:lpstr>ERG3010 PROJEKT</vt:lpstr>
      <vt:lpstr>CONTENT</vt:lpstr>
      <vt:lpstr>1. Project Background </vt:lpstr>
      <vt:lpstr>1. Project Background</vt:lpstr>
      <vt:lpstr>1. Project Background</vt:lpstr>
      <vt:lpstr>2. Entities &amp; Relations </vt:lpstr>
      <vt:lpstr>2.1 Database design  </vt:lpstr>
      <vt:lpstr>2.1 Database Design</vt:lpstr>
      <vt:lpstr>2.1 Database Design</vt:lpstr>
      <vt:lpstr>2.1 Database Design --Normalization</vt:lpstr>
      <vt:lpstr>2.1 Database Design</vt:lpstr>
      <vt:lpstr>2.1 Database Design</vt:lpstr>
      <vt:lpstr>2.1 Database Design</vt:lpstr>
      <vt:lpstr>PowerPoint 演示文稿</vt:lpstr>
      <vt:lpstr>2.2 Question 1  </vt:lpstr>
      <vt:lpstr>2.2 Question 1： To get the year for every state in US when the largest number of bridges were built in that state.</vt:lpstr>
      <vt:lpstr>2.2 Question 1 Results</vt:lpstr>
      <vt:lpstr>2.3 Question 2  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2.4 Further questions  </vt:lpstr>
      <vt:lpstr>2.4.1 How does design load change over time?   </vt:lpstr>
      <vt:lpstr>2.4.1 How Does Design Load Change over Time?</vt:lpstr>
      <vt:lpstr>2.4.2 How Does Structure Kind Change over Time?</vt:lpstr>
      <vt:lpstr>2.4.2 How Does Structure Kind Change over Time?</vt:lpstr>
      <vt:lpstr>2.4.2 How Does Structure Type Change over Time?</vt:lpstr>
      <vt:lpstr>2.4.3 Is design load correlated with structure type    and design type?</vt:lpstr>
      <vt:lpstr>2.4.3.a design load vs structure type</vt:lpstr>
      <vt:lpstr>2.4.3.b design load vs design type</vt:lpstr>
      <vt:lpstr>3. Further work 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4. Performance evaluation </vt:lpstr>
      <vt:lpstr>4.1 Creating Indexes and small tables</vt:lpstr>
      <vt:lpstr>4.1 Creating Indexes and small tables</vt:lpstr>
      <vt:lpstr>4.2 PCC Algorithm</vt:lpstr>
      <vt:lpstr>4.2 PCC Algorithm</vt:lpstr>
      <vt:lpstr>4.2 PCC Algorithm</vt:lpstr>
      <vt:lpstr>4.2 PCC Algorithm</vt:lpstr>
      <vt:lpstr>5. Work assignments &amp; distribution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1051450352@qq.com</cp:lastModifiedBy>
  <cp:revision>83</cp:revision>
  <dcterms:created xsi:type="dcterms:W3CDTF">2020-11-27T18:19:00Z</dcterms:created>
  <dcterms:modified xsi:type="dcterms:W3CDTF">2021-04-22T14:50:39Z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2052-11.1.0.9985</vt:lpwstr>
  </property>
</Properties>
</file>